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sldIdLst>
    <p:sldId id="256" r:id="rId2"/>
    <p:sldId id="304" r:id="rId3"/>
    <p:sldId id="312" r:id="rId4"/>
    <p:sldId id="286" r:id="rId5"/>
    <p:sldId id="303" r:id="rId6"/>
    <p:sldId id="313" r:id="rId7"/>
    <p:sldId id="258" r:id="rId8"/>
    <p:sldId id="288" r:id="rId9"/>
    <p:sldId id="311" r:id="rId10"/>
    <p:sldId id="266" r:id="rId11"/>
    <p:sldId id="306" r:id="rId12"/>
    <p:sldId id="287" r:id="rId13"/>
    <p:sldId id="291" r:id="rId14"/>
    <p:sldId id="280" r:id="rId15"/>
    <p:sldId id="301" r:id="rId16"/>
    <p:sldId id="302" r:id="rId17"/>
    <p:sldId id="292" r:id="rId18"/>
    <p:sldId id="282" r:id="rId19"/>
    <p:sldId id="285" r:id="rId20"/>
    <p:sldId id="279" r:id="rId21"/>
    <p:sldId id="268" r:id="rId22"/>
    <p:sldId id="298" r:id="rId23"/>
    <p:sldId id="297" r:id="rId24"/>
    <p:sldId id="272" r:id="rId25"/>
    <p:sldId id="300" r:id="rId26"/>
    <p:sldId id="299" r:id="rId27"/>
    <p:sldId id="307" r:id="rId28"/>
    <p:sldId id="309" r:id="rId29"/>
    <p:sldId id="310" r:id="rId30"/>
    <p:sldId id="308" r:id="rId31"/>
    <p:sldId id="293" r:id="rId32"/>
    <p:sldId id="314"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5A0F34-BA43-D5BC-1202-861218B82DBD}" name="Stephanie Richard" initials="SR" userId="lnRIAVntywBEHVZ5qu8f8T30nrD17jNhtrYJX8qfVZQ=" providerId="None"/>
  <p188:author id="{C1FFA690-07EE-DB43-1379-6E4C5089FA6B}" name="Aradhana Tiwari" initials="AT" userId="gAyTqq2UJzoj+8XSwe/O4Dy2l0SZxUdhv6R06d6i2ic=" providerId="None"/>
  <p188:author id="{4C3011D5-8650-1326-C167-C16D8E1F7A8F}" name="Martinez, Anabel" initials="MA" userId="S::Anabel.Martinez@lls.edu::1f2af400-2600-47e4-9087-3971973e3c2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CCAAF-9836-45D5-8B20-2F991BDE00B7}" v="930" dt="2024-08-22T23:33:40.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63" autoAdjust="0"/>
  </p:normalViewPr>
  <p:slideViewPr>
    <p:cSldViewPr snapToGrid="0">
      <p:cViewPr varScale="1">
        <p:scale>
          <a:sx n="79" d="100"/>
          <a:sy n="79" d="100"/>
        </p:scale>
        <p:origin x="17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adhana Tiwari" userId="gAyTqq2UJzoj+8XSwe/O4Dy2l0SZxUdhv6R06d6i2ic=" providerId="None" clId="Web-{FF7900C0-C985-476F-875E-C5D4E3697219}"/>
    <pc:docChg chg="delSld modSld sldOrd">
      <pc:chgData name="Aradhana Tiwari" userId="gAyTqq2UJzoj+8XSwe/O4Dy2l0SZxUdhv6R06d6i2ic=" providerId="None" clId="Web-{FF7900C0-C985-476F-875E-C5D4E3697219}" dt="2024-07-25T20:12:46.960" v="3236"/>
      <pc:docMkLst>
        <pc:docMk/>
      </pc:docMkLst>
      <pc:sldChg chg="delSp modSp modNotes">
        <pc:chgData name="Aradhana Tiwari" userId="gAyTqq2UJzoj+8XSwe/O4Dy2l0SZxUdhv6R06d6i2ic=" providerId="None" clId="Web-{FF7900C0-C985-476F-875E-C5D4E3697219}" dt="2024-07-25T20:10:16.142" v="3196" actId="20577"/>
        <pc:sldMkLst>
          <pc:docMk/>
          <pc:sldMk cId="2671851452" sldId="258"/>
        </pc:sldMkLst>
        <pc:spChg chg="mod">
          <ac:chgData name="Aradhana Tiwari" userId="gAyTqq2UJzoj+8XSwe/O4Dy2l0SZxUdhv6R06d6i2ic=" providerId="None" clId="Web-{FF7900C0-C985-476F-875E-C5D4E3697219}" dt="2024-07-25T20:10:16.142" v="3196" actId="20577"/>
          <ac:spMkLst>
            <pc:docMk/>
            <pc:sldMk cId="2671851452" sldId="258"/>
            <ac:spMk id="2" creationId="{D0A0824B-BBBD-1BB8-5A4E-E02A302B691A}"/>
          </ac:spMkLst>
        </pc:spChg>
        <pc:spChg chg="mod">
          <ac:chgData name="Aradhana Tiwari" userId="gAyTqq2UJzoj+8XSwe/O4Dy2l0SZxUdhv6R06d6i2ic=" providerId="None" clId="Web-{FF7900C0-C985-476F-875E-C5D4E3697219}" dt="2024-07-25T18:58:35.806" v="229" actId="20577"/>
          <ac:spMkLst>
            <pc:docMk/>
            <pc:sldMk cId="2671851452" sldId="258"/>
            <ac:spMk id="3" creationId="{32CC08A6-F085-8E93-9660-3F89716B8388}"/>
          </ac:spMkLst>
        </pc:spChg>
        <pc:picChg chg="del">
          <ac:chgData name="Aradhana Tiwari" userId="gAyTqq2UJzoj+8XSwe/O4Dy2l0SZxUdhv6R06d6i2ic=" providerId="None" clId="Web-{FF7900C0-C985-476F-875E-C5D4E3697219}" dt="2024-07-25T18:49:40.832" v="4"/>
          <ac:picMkLst>
            <pc:docMk/>
            <pc:sldMk cId="2671851452" sldId="258"/>
            <ac:picMk id="4" creationId="{1D4E8D9E-EE04-9273-3652-79686B269CD7}"/>
          </ac:picMkLst>
        </pc:picChg>
      </pc:sldChg>
      <pc:sldChg chg="modNotes">
        <pc:chgData name="Aradhana Tiwari" userId="gAyTqq2UJzoj+8XSwe/O4Dy2l0SZxUdhv6R06d6i2ic=" providerId="None" clId="Web-{FF7900C0-C985-476F-875E-C5D4E3697219}" dt="2024-07-25T19:29:15.139" v="1443"/>
        <pc:sldMkLst>
          <pc:docMk/>
          <pc:sldMk cId="4163976025" sldId="266"/>
        </pc:sldMkLst>
      </pc:sldChg>
      <pc:sldChg chg="modSp modNotes">
        <pc:chgData name="Aradhana Tiwari" userId="gAyTqq2UJzoj+8XSwe/O4Dy2l0SZxUdhv6R06d6i2ic=" providerId="None" clId="Web-{FF7900C0-C985-476F-875E-C5D4E3697219}" dt="2024-07-25T19:40:36.760" v="1869"/>
        <pc:sldMkLst>
          <pc:docMk/>
          <pc:sldMk cId="354446276" sldId="279"/>
        </pc:sldMkLst>
        <pc:spChg chg="mod">
          <ac:chgData name="Aradhana Tiwari" userId="gAyTqq2UJzoj+8XSwe/O4Dy2l0SZxUdhv6R06d6i2ic=" providerId="None" clId="Web-{FF7900C0-C985-476F-875E-C5D4E3697219}" dt="2024-07-25T19:38:56.178" v="1820" actId="20577"/>
          <ac:spMkLst>
            <pc:docMk/>
            <pc:sldMk cId="354446276" sldId="279"/>
            <ac:spMk id="2" creationId="{EA426656-64D2-20EF-A4FC-84DF3E618916}"/>
          </ac:spMkLst>
        </pc:spChg>
      </pc:sldChg>
      <pc:sldChg chg="modSp modNotes">
        <pc:chgData name="Aradhana Tiwari" userId="gAyTqq2UJzoj+8XSwe/O4Dy2l0SZxUdhv6R06d6i2ic=" providerId="None" clId="Web-{FF7900C0-C985-476F-875E-C5D4E3697219}" dt="2024-07-25T19:33:59.932" v="1646" actId="20577"/>
        <pc:sldMkLst>
          <pc:docMk/>
          <pc:sldMk cId="739639592" sldId="280"/>
        </pc:sldMkLst>
        <pc:spChg chg="mod">
          <ac:chgData name="Aradhana Tiwari" userId="gAyTqq2UJzoj+8XSwe/O4Dy2l0SZxUdhv6R06d6i2ic=" providerId="None" clId="Web-{FF7900C0-C985-476F-875E-C5D4E3697219}" dt="2024-07-25T19:33:59.932" v="1646" actId="20577"/>
          <ac:spMkLst>
            <pc:docMk/>
            <pc:sldMk cId="739639592" sldId="280"/>
            <ac:spMk id="2" creationId="{C9A64331-9EF5-E2A2-659A-06B7C12044B4}"/>
          </ac:spMkLst>
        </pc:spChg>
      </pc:sldChg>
      <pc:sldChg chg="modSp">
        <pc:chgData name="Aradhana Tiwari" userId="gAyTqq2UJzoj+8XSwe/O4Dy2l0SZxUdhv6R06d6i2ic=" providerId="None" clId="Web-{FF7900C0-C985-476F-875E-C5D4E3697219}" dt="2024-07-25T19:36:43.500" v="1713" actId="20577"/>
        <pc:sldMkLst>
          <pc:docMk/>
          <pc:sldMk cId="1723834454" sldId="282"/>
        </pc:sldMkLst>
        <pc:spChg chg="mod">
          <ac:chgData name="Aradhana Tiwari" userId="gAyTqq2UJzoj+8XSwe/O4Dy2l0SZxUdhv6R06d6i2ic=" providerId="None" clId="Web-{FF7900C0-C985-476F-875E-C5D4E3697219}" dt="2024-07-25T19:36:43.500" v="1713" actId="20577"/>
          <ac:spMkLst>
            <pc:docMk/>
            <pc:sldMk cId="1723834454" sldId="282"/>
            <ac:spMk id="4" creationId="{B02E0DBB-0928-5961-0D5B-7ED6648E538F}"/>
          </ac:spMkLst>
        </pc:spChg>
      </pc:sldChg>
      <pc:sldChg chg="modSp del">
        <pc:chgData name="Aradhana Tiwari" userId="gAyTqq2UJzoj+8XSwe/O4Dy2l0SZxUdhv6R06d6i2ic=" providerId="None" clId="Web-{FF7900C0-C985-476F-875E-C5D4E3697219}" dt="2024-07-25T19:39:28.194" v="1822"/>
        <pc:sldMkLst>
          <pc:docMk/>
          <pc:sldMk cId="1874383346" sldId="283"/>
        </pc:sldMkLst>
        <pc:spChg chg="mod">
          <ac:chgData name="Aradhana Tiwari" userId="gAyTqq2UJzoj+8XSwe/O4Dy2l0SZxUdhv6R06d6i2ic=" providerId="None" clId="Web-{FF7900C0-C985-476F-875E-C5D4E3697219}" dt="2024-07-25T19:39:19.350" v="1821" actId="20577"/>
          <ac:spMkLst>
            <pc:docMk/>
            <pc:sldMk cId="1874383346" sldId="283"/>
            <ac:spMk id="3" creationId="{5A9C3755-BF28-F39A-CA63-D3AE79287088}"/>
          </ac:spMkLst>
        </pc:spChg>
      </pc:sldChg>
      <pc:sldChg chg="modSp modNotes">
        <pc:chgData name="Aradhana Tiwari" userId="gAyTqq2UJzoj+8XSwe/O4Dy2l0SZxUdhv6R06d6i2ic=" providerId="None" clId="Web-{FF7900C0-C985-476F-875E-C5D4E3697219}" dt="2024-07-25T19:38:47.396" v="1819" actId="20577"/>
        <pc:sldMkLst>
          <pc:docMk/>
          <pc:sldMk cId="295496279" sldId="285"/>
        </pc:sldMkLst>
        <pc:spChg chg="mod">
          <ac:chgData name="Aradhana Tiwari" userId="gAyTqq2UJzoj+8XSwe/O4Dy2l0SZxUdhv6R06d6i2ic=" providerId="None" clId="Web-{FF7900C0-C985-476F-875E-C5D4E3697219}" dt="2024-07-25T19:38:47.396" v="1819" actId="20577"/>
          <ac:spMkLst>
            <pc:docMk/>
            <pc:sldMk cId="295496279" sldId="285"/>
            <ac:spMk id="2" creationId="{A4CB7E1C-C0F6-8406-2FC4-81B823E758B7}"/>
          </ac:spMkLst>
        </pc:spChg>
        <pc:spChg chg="mod">
          <ac:chgData name="Aradhana Tiwari" userId="gAyTqq2UJzoj+8XSwe/O4Dy2l0SZxUdhv6R06d6i2ic=" providerId="None" clId="Web-{FF7900C0-C985-476F-875E-C5D4E3697219}" dt="2024-07-25T19:37:01.126" v="1716" actId="14100"/>
          <ac:spMkLst>
            <pc:docMk/>
            <pc:sldMk cId="295496279" sldId="285"/>
            <ac:spMk id="3" creationId="{78941BDD-820A-9C11-BA8F-72A0A852F003}"/>
          </ac:spMkLst>
        </pc:spChg>
      </pc:sldChg>
      <pc:sldChg chg="modSp modNotes">
        <pc:chgData name="Aradhana Tiwari" userId="gAyTqq2UJzoj+8XSwe/O4Dy2l0SZxUdhv6R06d6i2ic=" providerId="None" clId="Web-{FF7900C0-C985-476F-875E-C5D4E3697219}" dt="2024-07-25T20:10:23.736" v="3197" actId="20577"/>
        <pc:sldMkLst>
          <pc:docMk/>
          <pc:sldMk cId="3290839771" sldId="288"/>
        </pc:sldMkLst>
        <pc:spChg chg="mod">
          <ac:chgData name="Aradhana Tiwari" userId="gAyTqq2UJzoj+8XSwe/O4Dy2l0SZxUdhv6R06d6i2ic=" providerId="None" clId="Web-{FF7900C0-C985-476F-875E-C5D4E3697219}" dt="2024-07-25T20:10:23.736" v="3197" actId="20577"/>
          <ac:spMkLst>
            <pc:docMk/>
            <pc:sldMk cId="3290839771" sldId="288"/>
            <ac:spMk id="2" creationId="{7C68FA80-1943-FFC9-2C14-6F11D5E7017F}"/>
          </ac:spMkLst>
        </pc:spChg>
      </pc:sldChg>
      <pc:sldChg chg="modSp">
        <pc:chgData name="Aradhana Tiwari" userId="gAyTqq2UJzoj+8XSwe/O4Dy2l0SZxUdhv6R06d6i2ic=" providerId="None" clId="Web-{FF7900C0-C985-476F-875E-C5D4E3697219}" dt="2024-07-25T20:12:05.740" v="3227" actId="20577"/>
        <pc:sldMkLst>
          <pc:docMk/>
          <pc:sldMk cId="169234320" sldId="289"/>
        </pc:sldMkLst>
        <pc:spChg chg="mod">
          <ac:chgData name="Aradhana Tiwari" userId="gAyTqq2UJzoj+8XSwe/O4Dy2l0SZxUdhv6R06d6i2ic=" providerId="None" clId="Web-{FF7900C0-C985-476F-875E-C5D4E3697219}" dt="2024-07-25T20:12:05.740" v="3227" actId="20577"/>
          <ac:spMkLst>
            <pc:docMk/>
            <pc:sldMk cId="169234320" sldId="289"/>
            <ac:spMk id="2" creationId="{F67FD8BB-4144-1060-5ED8-2EACFB005E6E}"/>
          </ac:spMkLst>
        </pc:spChg>
      </pc:sldChg>
      <pc:sldChg chg="modSp modNotes">
        <pc:chgData name="Aradhana Tiwari" userId="gAyTqq2UJzoj+8XSwe/O4Dy2l0SZxUdhv6R06d6i2ic=" providerId="None" clId="Web-{FF7900C0-C985-476F-875E-C5D4E3697219}" dt="2024-07-25T19:34:11.260" v="1648" actId="14100"/>
        <pc:sldMkLst>
          <pc:docMk/>
          <pc:sldMk cId="1016487008" sldId="291"/>
        </pc:sldMkLst>
        <pc:spChg chg="mod">
          <ac:chgData name="Aradhana Tiwari" userId="gAyTqq2UJzoj+8XSwe/O4Dy2l0SZxUdhv6R06d6i2ic=" providerId="None" clId="Web-{FF7900C0-C985-476F-875E-C5D4E3697219}" dt="2024-07-25T19:34:11.260" v="1648" actId="14100"/>
          <ac:spMkLst>
            <pc:docMk/>
            <pc:sldMk cId="1016487008" sldId="291"/>
            <ac:spMk id="2" creationId="{61D25F48-2FD8-9D93-2796-FE1BA101530B}"/>
          </ac:spMkLst>
        </pc:spChg>
        <pc:spChg chg="mod">
          <ac:chgData name="Aradhana Tiwari" userId="gAyTqq2UJzoj+8XSwe/O4Dy2l0SZxUdhv6R06d6i2ic=" providerId="None" clId="Web-{FF7900C0-C985-476F-875E-C5D4E3697219}" dt="2024-07-25T19:33:08.508" v="1643" actId="20577"/>
          <ac:spMkLst>
            <pc:docMk/>
            <pc:sldMk cId="1016487008" sldId="291"/>
            <ac:spMk id="3" creationId="{517CEF83-1B21-D9E5-D9CC-FC3270F36CDD}"/>
          </ac:spMkLst>
        </pc:spChg>
      </pc:sldChg>
      <pc:sldChg chg="modNotes">
        <pc:chgData name="Aradhana Tiwari" userId="gAyTqq2UJzoj+8XSwe/O4Dy2l0SZxUdhv6R06d6i2ic=" providerId="None" clId="Web-{FF7900C0-C985-476F-875E-C5D4E3697219}" dt="2024-07-25T19:04:23.382" v="235"/>
        <pc:sldMkLst>
          <pc:docMk/>
          <pc:sldMk cId="3356485760" sldId="292"/>
        </pc:sldMkLst>
      </pc:sldChg>
      <pc:sldChg chg="modSp modNotes">
        <pc:chgData name="Aradhana Tiwari" userId="gAyTqq2UJzoj+8XSwe/O4Dy2l0SZxUdhv6R06d6i2ic=" providerId="None" clId="Web-{FF7900C0-C985-476F-875E-C5D4E3697219}" dt="2024-07-25T19:35:51.764" v="1704" actId="20577"/>
        <pc:sldMkLst>
          <pc:docMk/>
          <pc:sldMk cId="3597919558" sldId="301"/>
        </pc:sldMkLst>
        <pc:spChg chg="mod">
          <ac:chgData name="Aradhana Tiwari" userId="gAyTqq2UJzoj+8XSwe/O4Dy2l0SZxUdhv6R06d6i2ic=" providerId="None" clId="Web-{FF7900C0-C985-476F-875E-C5D4E3697219}" dt="2024-07-25T19:35:51.764" v="1704" actId="20577"/>
          <ac:spMkLst>
            <pc:docMk/>
            <pc:sldMk cId="3597919558" sldId="301"/>
            <ac:spMk id="2" creationId="{92B035D1-78DA-4032-3950-F08D51B5862B}"/>
          </ac:spMkLst>
        </pc:spChg>
        <pc:spChg chg="mod">
          <ac:chgData name="Aradhana Tiwari" userId="gAyTqq2UJzoj+8XSwe/O4Dy2l0SZxUdhv6R06d6i2ic=" providerId="None" clId="Web-{FF7900C0-C985-476F-875E-C5D4E3697219}" dt="2024-07-25T19:35:45.326" v="1702" actId="14100"/>
          <ac:spMkLst>
            <pc:docMk/>
            <pc:sldMk cId="3597919558" sldId="301"/>
            <ac:spMk id="27" creationId="{373F53A7-925E-0F6F-1A2C-18FAA9C04113}"/>
          </ac:spMkLst>
        </pc:spChg>
        <pc:picChg chg="mod">
          <ac:chgData name="Aradhana Tiwari" userId="gAyTqq2UJzoj+8XSwe/O4Dy2l0SZxUdhv6R06d6i2ic=" providerId="None" clId="Web-{FF7900C0-C985-476F-875E-C5D4E3697219}" dt="2024-07-25T19:35:39.920" v="1701" actId="1076"/>
          <ac:picMkLst>
            <pc:docMk/>
            <pc:sldMk cId="3597919558" sldId="301"/>
            <ac:picMk id="26" creationId="{7F0436EE-A7A7-4562-E963-CCF2DD148C8E}"/>
          </ac:picMkLst>
        </pc:picChg>
      </pc:sldChg>
      <pc:sldChg chg="modSp modNotes">
        <pc:chgData name="Aradhana Tiwari" userId="gAyTqq2UJzoj+8XSwe/O4Dy2l0SZxUdhv6R06d6i2ic=" providerId="None" clId="Web-{FF7900C0-C985-476F-875E-C5D4E3697219}" dt="2024-07-25T20:11:54.333" v="3226" actId="20577"/>
        <pc:sldMkLst>
          <pc:docMk/>
          <pc:sldMk cId="2805057340" sldId="302"/>
        </pc:sldMkLst>
        <pc:spChg chg="mod">
          <ac:chgData name="Aradhana Tiwari" userId="gAyTqq2UJzoj+8XSwe/O4Dy2l0SZxUdhv6R06d6i2ic=" providerId="None" clId="Web-{FF7900C0-C985-476F-875E-C5D4E3697219}" dt="2024-07-25T20:11:54.333" v="3226" actId="20577"/>
          <ac:spMkLst>
            <pc:docMk/>
            <pc:sldMk cId="2805057340" sldId="302"/>
            <ac:spMk id="2" creationId="{28C76064-191C-99F8-FC76-A10A71D20FA4}"/>
          </ac:spMkLst>
        </pc:spChg>
        <pc:spChg chg="mod">
          <ac:chgData name="Aradhana Tiwari" userId="gAyTqq2UJzoj+8XSwe/O4Dy2l0SZxUdhv6R06d6i2ic=" providerId="None" clId="Web-{FF7900C0-C985-476F-875E-C5D4E3697219}" dt="2024-07-25T20:11:48.505" v="3225" actId="20577"/>
          <ac:spMkLst>
            <pc:docMk/>
            <pc:sldMk cId="2805057340" sldId="302"/>
            <ac:spMk id="3" creationId="{664025AF-741E-64CF-AB61-8F75D84F8C34}"/>
          </ac:spMkLst>
        </pc:spChg>
        <pc:spChg chg="mod">
          <ac:chgData name="Aradhana Tiwari" userId="gAyTqq2UJzoj+8XSwe/O4Dy2l0SZxUdhv6R06d6i2ic=" providerId="None" clId="Web-{FF7900C0-C985-476F-875E-C5D4E3697219}" dt="2024-07-25T20:11:38.489" v="3223" actId="14100"/>
          <ac:spMkLst>
            <pc:docMk/>
            <pc:sldMk cId="2805057340" sldId="302"/>
            <ac:spMk id="4" creationId="{D624FC2E-9FDA-2B08-2A4E-0358B47AECA7}"/>
          </ac:spMkLst>
        </pc:spChg>
      </pc:sldChg>
      <pc:sldChg chg="modSp ord modNotes">
        <pc:chgData name="Aradhana Tiwari" userId="gAyTqq2UJzoj+8XSwe/O4Dy2l0SZxUdhv6R06d6i2ic=" providerId="None" clId="Web-{FF7900C0-C985-476F-875E-C5D4E3697219}" dt="2024-07-25T19:46:32.617" v="2379"/>
        <pc:sldMkLst>
          <pc:docMk/>
          <pc:sldMk cId="2522501561" sldId="303"/>
        </pc:sldMkLst>
        <pc:spChg chg="mod">
          <ac:chgData name="Aradhana Tiwari" userId="gAyTqq2UJzoj+8XSwe/O4Dy2l0SZxUdhv6R06d6i2ic=" providerId="None" clId="Web-{FF7900C0-C985-476F-875E-C5D4E3697219}" dt="2024-07-25T19:45:59.616" v="2373" actId="20577"/>
          <ac:spMkLst>
            <pc:docMk/>
            <pc:sldMk cId="2522501561" sldId="303"/>
            <ac:spMk id="2" creationId="{17EFEC6E-20ED-3112-319A-EC5A6FDCBA56}"/>
          </ac:spMkLst>
        </pc:spChg>
        <pc:spChg chg="mod">
          <ac:chgData name="Aradhana Tiwari" userId="gAyTqq2UJzoj+8XSwe/O4Dy2l0SZxUdhv6R06d6i2ic=" providerId="None" clId="Web-{FF7900C0-C985-476F-875E-C5D4E3697219}" dt="2024-07-25T19:45:21.474" v="2311" actId="20577"/>
          <ac:spMkLst>
            <pc:docMk/>
            <pc:sldMk cId="2522501561" sldId="303"/>
            <ac:spMk id="3" creationId="{606D5563-8240-A8CE-E702-9076F2C9146A}"/>
          </ac:spMkLst>
        </pc:spChg>
      </pc:sldChg>
      <pc:sldChg chg="modSp">
        <pc:chgData name="Aradhana Tiwari" userId="gAyTqq2UJzoj+8XSwe/O4Dy2l0SZxUdhv6R06d6i2ic=" providerId="None" clId="Web-{FF7900C0-C985-476F-875E-C5D4E3697219}" dt="2024-07-25T19:48:12.543" v="2385" actId="14100"/>
        <pc:sldMkLst>
          <pc:docMk/>
          <pc:sldMk cId="489517428" sldId="308"/>
        </pc:sldMkLst>
        <pc:spChg chg="mod">
          <ac:chgData name="Aradhana Tiwari" userId="gAyTqq2UJzoj+8XSwe/O4Dy2l0SZxUdhv6R06d6i2ic=" providerId="None" clId="Web-{FF7900C0-C985-476F-875E-C5D4E3697219}" dt="2024-07-25T19:48:12.543" v="2385" actId="14100"/>
          <ac:spMkLst>
            <pc:docMk/>
            <pc:sldMk cId="489517428" sldId="308"/>
            <ac:spMk id="5" creationId="{86D20CD7-95B6-20B6-A7E1-F5DC05F5A33F}"/>
          </ac:spMkLst>
        </pc:spChg>
      </pc:sldChg>
      <pc:sldChg chg="modSp modNotes">
        <pc:chgData name="Aradhana Tiwari" userId="gAyTqq2UJzoj+8XSwe/O4Dy2l0SZxUdhv6R06d6i2ic=" providerId="None" clId="Web-{FF7900C0-C985-476F-875E-C5D4E3697219}" dt="2024-07-25T20:12:46.960" v="3236"/>
        <pc:sldMkLst>
          <pc:docMk/>
          <pc:sldMk cId="2194043117" sldId="310"/>
        </pc:sldMkLst>
        <pc:spChg chg="mod">
          <ac:chgData name="Aradhana Tiwari" userId="gAyTqq2UJzoj+8XSwe/O4Dy2l0SZxUdhv6R06d6i2ic=" providerId="None" clId="Web-{FF7900C0-C985-476F-875E-C5D4E3697219}" dt="2024-07-25T20:12:43.913" v="3235" actId="20577"/>
          <ac:spMkLst>
            <pc:docMk/>
            <pc:sldMk cId="2194043117" sldId="310"/>
            <ac:spMk id="3" creationId="{8329A34D-09C2-EEBF-1458-65DAB128B650}"/>
          </ac:spMkLst>
        </pc:spChg>
      </pc:sldChg>
      <pc:sldChg chg="modSp modNotes">
        <pc:chgData name="Aradhana Tiwari" userId="gAyTqq2UJzoj+8XSwe/O4Dy2l0SZxUdhv6R06d6i2ic=" providerId="None" clId="Web-{FF7900C0-C985-476F-875E-C5D4E3697219}" dt="2024-07-25T19:36:23.515" v="1709"/>
        <pc:sldMkLst>
          <pc:docMk/>
          <pc:sldMk cId="209552910" sldId="311"/>
        </pc:sldMkLst>
        <pc:spChg chg="mod">
          <ac:chgData name="Aradhana Tiwari" userId="gAyTqq2UJzoj+8XSwe/O4Dy2l0SZxUdhv6R06d6i2ic=" providerId="None" clId="Web-{FF7900C0-C985-476F-875E-C5D4E3697219}" dt="2024-07-25T19:12:56.964" v="616" actId="20577"/>
          <ac:spMkLst>
            <pc:docMk/>
            <pc:sldMk cId="209552910" sldId="311"/>
            <ac:spMk id="2" creationId="{BB737800-7320-DA52-D6B9-36A832DC2D25}"/>
          </ac:spMkLst>
        </pc:spChg>
        <pc:spChg chg="mod">
          <ac:chgData name="Aradhana Tiwari" userId="gAyTqq2UJzoj+8XSwe/O4Dy2l0SZxUdhv6R06d6i2ic=" providerId="None" clId="Web-{FF7900C0-C985-476F-875E-C5D4E3697219}" dt="2024-07-25T19:12:40.089" v="612" actId="1076"/>
          <ac:spMkLst>
            <pc:docMk/>
            <pc:sldMk cId="209552910" sldId="311"/>
            <ac:spMk id="3" creationId="{3D5AB117-AB75-1BB1-E464-6CC620DDAC30}"/>
          </ac:spMkLst>
        </pc:spChg>
        <pc:picChg chg="mod">
          <ac:chgData name="Aradhana Tiwari" userId="gAyTqq2UJzoj+8XSwe/O4Dy2l0SZxUdhv6R06d6i2ic=" providerId="None" clId="Web-{FF7900C0-C985-476F-875E-C5D4E3697219}" dt="2024-07-25T19:12:47.167" v="613" actId="1076"/>
          <ac:picMkLst>
            <pc:docMk/>
            <pc:sldMk cId="209552910" sldId="311"/>
            <ac:picMk id="4" creationId="{6A6AC9E4-02F6-2252-7611-BEFAE56BA387}"/>
          </ac:picMkLst>
        </pc:picChg>
      </pc:sldChg>
      <pc:sldChg chg="modSp">
        <pc:chgData name="Aradhana Tiwari" userId="gAyTqq2UJzoj+8XSwe/O4Dy2l0SZxUdhv6R06d6i2ic=" providerId="None" clId="Web-{FF7900C0-C985-476F-875E-C5D4E3697219}" dt="2024-07-25T20:10:35.361" v="3198" actId="20577"/>
        <pc:sldMkLst>
          <pc:docMk/>
          <pc:sldMk cId="833062560" sldId="312"/>
        </pc:sldMkLst>
        <pc:spChg chg="mod">
          <ac:chgData name="Aradhana Tiwari" userId="gAyTqq2UJzoj+8XSwe/O4Dy2l0SZxUdhv6R06d6i2ic=" providerId="None" clId="Web-{FF7900C0-C985-476F-875E-C5D4E3697219}" dt="2024-07-25T20:10:35.361" v="3198" actId="20577"/>
          <ac:spMkLst>
            <pc:docMk/>
            <pc:sldMk cId="833062560" sldId="312"/>
            <ac:spMk id="2" creationId="{AD7FCC3C-5988-DAB9-22D1-9C0E31B38CB9}"/>
          </ac:spMkLst>
        </pc:spChg>
      </pc:sldChg>
      <pc:sldChg chg="modSp ord modNotes">
        <pc:chgData name="Aradhana Tiwari" userId="gAyTqq2UJzoj+8XSwe/O4Dy2l0SZxUdhv6R06d6i2ic=" providerId="None" clId="Web-{FF7900C0-C985-476F-875E-C5D4E3697219}" dt="2024-07-25T20:10:01.063" v="3187" actId="20577"/>
        <pc:sldMkLst>
          <pc:docMk/>
          <pc:sldMk cId="3369128159" sldId="313"/>
        </pc:sldMkLst>
        <pc:spChg chg="mod">
          <ac:chgData name="Aradhana Tiwari" userId="gAyTqq2UJzoj+8XSwe/O4Dy2l0SZxUdhv6R06d6i2ic=" providerId="None" clId="Web-{FF7900C0-C985-476F-875E-C5D4E3697219}" dt="2024-07-25T20:10:01.063" v="3187" actId="20577"/>
          <ac:spMkLst>
            <pc:docMk/>
            <pc:sldMk cId="3369128159" sldId="313"/>
            <ac:spMk id="2" creationId="{0B3B71AD-1DA7-E693-E46E-2A2B0DAAD8DB}"/>
          </ac:spMkLst>
        </pc:spChg>
        <pc:spChg chg="mod">
          <ac:chgData name="Aradhana Tiwari" userId="gAyTqq2UJzoj+8XSwe/O4Dy2l0SZxUdhv6R06d6i2ic=" providerId="None" clId="Web-{FF7900C0-C985-476F-875E-C5D4E3697219}" dt="2024-07-25T20:09:29.406" v="3168" actId="20577"/>
          <ac:spMkLst>
            <pc:docMk/>
            <pc:sldMk cId="3369128159" sldId="313"/>
            <ac:spMk id="3" creationId="{1C51F7A1-D9EF-C1C4-E8F8-5BEF5ABE963F}"/>
          </ac:spMkLst>
        </pc:spChg>
      </pc:sldChg>
    </pc:docChg>
  </pc:docChgLst>
  <pc:docChgLst>
    <pc:chgData name="Anabel Martinez" userId="XuAdLqwdalwGvj1GPgmEC0nd8ZBSxip7JrgnloLk93M=" providerId="None" clId="Web-{73ED9A60-B5B4-46BA-B2D7-4EDC03941A10}"/>
    <pc:docChg chg="modSld">
      <pc:chgData name="Anabel Martinez" userId="XuAdLqwdalwGvj1GPgmEC0nd8ZBSxip7JrgnloLk93M=" providerId="None" clId="Web-{73ED9A60-B5B4-46BA-B2D7-4EDC03941A10}" dt="2024-07-24T23:36:41.198" v="5" actId="20577"/>
      <pc:docMkLst>
        <pc:docMk/>
      </pc:docMkLst>
      <pc:sldChg chg="modSp">
        <pc:chgData name="Anabel Martinez" userId="XuAdLqwdalwGvj1GPgmEC0nd8ZBSxip7JrgnloLk93M=" providerId="None" clId="Web-{73ED9A60-B5B4-46BA-B2D7-4EDC03941A10}" dt="2024-07-24T23:36:41.198" v="5" actId="20577"/>
        <pc:sldMkLst>
          <pc:docMk/>
          <pc:sldMk cId="1052598381" sldId="293"/>
        </pc:sldMkLst>
        <pc:graphicFrameChg chg="mod modGraphic">
          <ac:chgData name="Anabel Martinez" userId="XuAdLqwdalwGvj1GPgmEC0nd8ZBSxip7JrgnloLk93M=" providerId="None" clId="Web-{73ED9A60-B5B4-46BA-B2D7-4EDC03941A10}" dt="2024-07-24T23:36:41.198" v="5" actId="20577"/>
          <ac:graphicFrameMkLst>
            <pc:docMk/>
            <pc:sldMk cId="1052598381" sldId="293"/>
            <ac:graphicFrameMk id="15" creationId="{125F4BBE-C126-A53C-A7EC-25292C8DF9DA}"/>
          </ac:graphicFrameMkLst>
        </pc:graphicFrameChg>
      </pc:sldChg>
    </pc:docChg>
  </pc:docChgLst>
  <pc:docChgLst>
    <pc:chgData name="Aradhana Tiwari" userId="gAyTqq2UJzoj+8XSwe/O4Dy2l0SZxUdhv6R06d6i2ic=" providerId="None" clId="Web-{86FF8910-9F41-4830-BF95-52B46474B043}"/>
    <pc:docChg chg="modSld sldOrd">
      <pc:chgData name="Aradhana Tiwari" userId="gAyTqq2UJzoj+8XSwe/O4Dy2l0SZxUdhv6R06d6i2ic=" providerId="None" clId="Web-{86FF8910-9F41-4830-BF95-52B46474B043}" dt="2024-07-23T17:56:07.707" v="388" actId="20577"/>
      <pc:docMkLst>
        <pc:docMk/>
      </pc:docMkLst>
      <pc:sldChg chg="modSp">
        <pc:chgData name="Aradhana Tiwari" userId="gAyTqq2UJzoj+8XSwe/O4Dy2l0SZxUdhv6R06d6i2ic=" providerId="None" clId="Web-{86FF8910-9F41-4830-BF95-52B46474B043}" dt="2024-07-23T16:55:23.978" v="9" actId="20577"/>
        <pc:sldMkLst>
          <pc:docMk/>
          <pc:sldMk cId="2671851452" sldId="258"/>
        </pc:sldMkLst>
        <pc:spChg chg="mod">
          <ac:chgData name="Aradhana Tiwari" userId="gAyTqq2UJzoj+8XSwe/O4Dy2l0SZxUdhv6R06d6i2ic=" providerId="None" clId="Web-{86FF8910-9F41-4830-BF95-52B46474B043}" dt="2024-07-23T16:55:23.978" v="9" actId="20577"/>
          <ac:spMkLst>
            <pc:docMk/>
            <pc:sldMk cId="2671851452" sldId="258"/>
            <ac:spMk id="2" creationId="{D0A0824B-BBBD-1BB8-5A4E-E02A302B691A}"/>
          </ac:spMkLst>
        </pc:spChg>
        <pc:spChg chg="mod">
          <ac:chgData name="Aradhana Tiwari" userId="gAyTqq2UJzoj+8XSwe/O4Dy2l0SZxUdhv6R06d6i2ic=" providerId="None" clId="Web-{86FF8910-9F41-4830-BF95-52B46474B043}" dt="2024-07-23T16:54:33.881" v="0" actId="20577"/>
          <ac:spMkLst>
            <pc:docMk/>
            <pc:sldMk cId="2671851452" sldId="258"/>
            <ac:spMk id="3" creationId="{32CC08A6-F085-8E93-9660-3F89716B8388}"/>
          </ac:spMkLst>
        </pc:spChg>
      </pc:sldChg>
      <pc:sldChg chg="modSp">
        <pc:chgData name="Aradhana Tiwari" userId="gAyTqq2UJzoj+8XSwe/O4Dy2l0SZxUdhv6R06d6i2ic=" providerId="None" clId="Web-{86FF8910-9F41-4830-BF95-52B46474B043}" dt="2024-07-23T16:58:24.941" v="20" actId="20577"/>
        <pc:sldMkLst>
          <pc:docMk/>
          <pc:sldMk cId="4163976025" sldId="266"/>
        </pc:sldMkLst>
        <pc:spChg chg="mod">
          <ac:chgData name="Aradhana Tiwari" userId="gAyTqq2UJzoj+8XSwe/O4Dy2l0SZxUdhv6R06d6i2ic=" providerId="None" clId="Web-{86FF8910-9F41-4830-BF95-52B46474B043}" dt="2024-07-23T16:58:24.941" v="20" actId="20577"/>
          <ac:spMkLst>
            <pc:docMk/>
            <pc:sldMk cId="4163976025" sldId="266"/>
            <ac:spMk id="2" creationId="{00169229-AC24-EACE-1DCF-D4B944588399}"/>
          </ac:spMkLst>
        </pc:spChg>
      </pc:sldChg>
      <pc:sldChg chg="modSp modNotes">
        <pc:chgData name="Aradhana Tiwari" userId="gAyTqq2UJzoj+8XSwe/O4Dy2l0SZxUdhv6R06d6i2ic=" providerId="None" clId="Web-{86FF8910-9F41-4830-BF95-52B46474B043}" dt="2024-07-23T17:50:58.394" v="311" actId="20577"/>
        <pc:sldMkLst>
          <pc:docMk/>
          <pc:sldMk cId="354446276" sldId="279"/>
        </pc:sldMkLst>
        <pc:spChg chg="mod">
          <ac:chgData name="Aradhana Tiwari" userId="gAyTqq2UJzoj+8XSwe/O4Dy2l0SZxUdhv6R06d6i2ic=" providerId="None" clId="Web-{86FF8910-9F41-4830-BF95-52B46474B043}" dt="2024-07-23T17:36:09.752" v="106" actId="20577"/>
          <ac:spMkLst>
            <pc:docMk/>
            <pc:sldMk cId="354446276" sldId="279"/>
            <ac:spMk id="2" creationId="{EA426656-64D2-20EF-A4FC-84DF3E618916}"/>
          </ac:spMkLst>
        </pc:spChg>
        <pc:spChg chg="mod">
          <ac:chgData name="Aradhana Tiwari" userId="gAyTqq2UJzoj+8XSwe/O4Dy2l0SZxUdhv6R06d6i2ic=" providerId="None" clId="Web-{86FF8910-9F41-4830-BF95-52B46474B043}" dt="2024-07-23T17:50:58.394" v="311" actId="20577"/>
          <ac:spMkLst>
            <pc:docMk/>
            <pc:sldMk cId="354446276" sldId="279"/>
            <ac:spMk id="3" creationId="{5A9C3755-BF28-F39A-CA63-D3AE79287088}"/>
          </ac:spMkLst>
        </pc:spChg>
      </pc:sldChg>
      <pc:sldChg chg="modSp modNotes">
        <pc:chgData name="Aradhana Tiwari" userId="gAyTqq2UJzoj+8XSwe/O4Dy2l0SZxUdhv6R06d6i2ic=" providerId="None" clId="Web-{86FF8910-9F41-4830-BF95-52B46474B043}" dt="2024-07-23T17:19:51.464" v="57"/>
        <pc:sldMkLst>
          <pc:docMk/>
          <pc:sldMk cId="739639592" sldId="280"/>
        </pc:sldMkLst>
        <pc:spChg chg="mod">
          <ac:chgData name="Aradhana Tiwari" userId="gAyTqq2UJzoj+8XSwe/O4Dy2l0SZxUdhv6R06d6i2ic=" providerId="None" clId="Web-{86FF8910-9F41-4830-BF95-52B46474B043}" dt="2024-07-23T17:00:21.557" v="29" actId="20577"/>
          <ac:spMkLst>
            <pc:docMk/>
            <pc:sldMk cId="739639592" sldId="280"/>
            <ac:spMk id="2" creationId="{C9A64331-9EF5-E2A2-659A-06B7C12044B4}"/>
          </ac:spMkLst>
        </pc:spChg>
      </pc:sldChg>
      <pc:sldChg chg="addSp delSp modSp modNotes">
        <pc:chgData name="Aradhana Tiwari" userId="gAyTqq2UJzoj+8XSwe/O4Dy2l0SZxUdhv6R06d6i2ic=" providerId="None" clId="Web-{86FF8910-9F41-4830-BF95-52B46474B043}" dt="2024-07-23T17:47:18.850" v="251" actId="14100"/>
        <pc:sldMkLst>
          <pc:docMk/>
          <pc:sldMk cId="1723834454" sldId="282"/>
        </pc:sldMkLst>
        <pc:spChg chg="add mod">
          <ac:chgData name="Aradhana Tiwari" userId="gAyTqq2UJzoj+8XSwe/O4Dy2l0SZxUdhv6R06d6i2ic=" providerId="None" clId="Web-{86FF8910-9F41-4830-BF95-52B46474B043}" dt="2024-07-23T17:41:11.252" v="119"/>
          <ac:spMkLst>
            <pc:docMk/>
            <pc:sldMk cId="1723834454" sldId="282"/>
            <ac:spMk id="3" creationId="{CE04A40E-EADD-99F4-77CC-03CD2CF00E18}"/>
          </ac:spMkLst>
        </pc:spChg>
        <pc:spChg chg="mod">
          <ac:chgData name="Aradhana Tiwari" userId="gAyTqq2UJzoj+8XSwe/O4Dy2l0SZxUdhv6R06d6i2ic=" providerId="None" clId="Web-{86FF8910-9F41-4830-BF95-52B46474B043}" dt="2024-07-23T17:32:26.318" v="64" actId="20577"/>
          <ac:spMkLst>
            <pc:docMk/>
            <pc:sldMk cId="1723834454" sldId="282"/>
            <ac:spMk id="4" creationId="{B02E0DBB-0928-5961-0D5B-7ED6648E538F}"/>
          </ac:spMkLst>
        </pc:spChg>
        <pc:spChg chg="mod">
          <ac:chgData name="Aradhana Tiwari" userId="gAyTqq2UJzoj+8XSwe/O4Dy2l0SZxUdhv6R06d6i2ic=" providerId="None" clId="Web-{86FF8910-9F41-4830-BF95-52B46474B043}" dt="2024-07-23T17:41:11.377" v="121" actId="1076"/>
          <ac:spMkLst>
            <pc:docMk/>
            <pc:sldMk cId="1723834454" sldId="282"/>
            <ac:spMk id="5" creationId="{8FA47E69-DA5B-8DB8-998F-D46B503E3EDE}"/>
          </ac:spMkLst>
        </pc:spChg>
        <pc:spChg chg="mod">
          <ac:chgData name="Aradhana Tiwari" userId="gAyTqq2UJzoj+8XSwe/O4Dy2l0SZxUdhv6R06d6i2ic=" providerId="None" clId="Web-{86FF8910-9F41-4830-BF95-52B46474B043}" dt="2024-07-23T17:47:18.850" v="251" actId="14100"/>
          <ac:spMkLst>
            <pc:docMk/>
            <pc:sldMk cId="1723834454" sldId="282"/>
            <ac:spMk id="6" creationId="{9F5A70C1-B30B-59B4-5C12-C1DB5663309B}"/>
          </ac:spMkLst>
        </pc:spChg>
        <pc:spChg chg="del mod">
          <ac:chgData name="Aradhana Tiwari" userId="gAyTqq2UJzoj+8XSwe/O4Dy2l0SZxUdhv6R06d6i2ic=" providerId="None" clId="Web-{86FF8910-9F41-4830-BF95-52B46474B043}" dt="2024-07-23T17:41:11.252" v="119"/>
          <ac:spMkLst>
            <pc:docMk/>
            <pc:sldMk cId="1723834454" sldId="282"/>
            <ac:spMk id="7" creationId="{66287B8F-72EC-1386-23D8-48F4C5837357}"/>
          </ac:spMkLst>
        </pc:spChg>
        <pc:spChg chg="mod">
          <ac:chgData name="Aradhana Tiwari" userId="gAyTqq2UJzoj+8XSwe/O4Dy2l0SZxUdhv6R06d6i2ic=" providerId="None" clId="Web-{86FF8910-9F41-4830-BF95-52B46474B043}" dt="2024-07-23T17:39:55.686" v="117" actId="20577"/>
          <ac:spMkLst>
            <pc:docMk/>
            <pc:sldMk cId="1723834454" sldId="282"/>
            <ac:spMk id="8" creationId="{C4ADD353-74C7-68A0-212B-4BCC3F681A37}"/>
          </ac:spMkLst>
        </pc:spChg>
      </pc:sldChg>
      <pc:sldChg chg="modSp modNotes">
        <pc:chgData name="Aradhana Tiwari" userId="gAyTqq2UJzoj+8XSwe/O4Dy2l0SZxUdhv6R06d6i2ic=" providerId="None" clId="Web-{86FF8910-9F41-4830-BF95-52B46474B043}" dt="2024-07-23T17:45:44.580" v="243" actId="1076"/>
        <pc:sldMkLst>
          <pc:docMk/>
          <pc:sldMk cId="1874383346" sldId="283"/>
        </pc:sldMkLst>
        <pc:spChg chg="mod">
          <ac:chgData name="Aradhana Tiwari" userId="gAyTqq2UJzoj+8XSwe/O4Dy2l0SZxUdhv6R06d6i2ic=" providerId="None" clId="Web-{86FF8910-9F41-4830-BF95-52B46474B043}" dt="2024-07-23T17:36:32.362" v="108" actId="20577"/>
          <ac:spMkLst>
            <pc:docMk/>
            <pc:sldMk cId="1874383346" sldId="283"/>
            <ac:spMk id="2" creationId="{EA426656-64D2-20EF-A4FC-84DF3E618916}"/>
          </ac:spMkLst>
        </pc:spChg>
        <pc:spChg chg="mod">
          <ac:chgData name="Aradhana Tiwari" userId="gAyTqq2UJzoj+8XSwe/O4Dy2l0SZxUdhv6R06d6i2ic=" providerId="None" clId="Web-{86FF8910-9F41-4830-BF95-52B46474B043}" dt="2024-07-23T17:45:44.580" v="243" actId="1076"/>
          <ac:spMkLst>
            <pc:docMk/>
            <pc:sldMk cId="1874383346" sldId="283"/>
            <ac:spMk id="3" creationId="{5A9C3755-BF28-F39A-CA63-D3AE79287088}"/>
          </ac:spMkLst>
        </pc:spChg>
      </pc:sldChg>
      <pc:sldChg chg="modSp ord">
        <pc:chgData name="Aradhana Tiwari" userId="gAyTqq2UJzoj+8XSwe/O4Dy2l0SZxUdhv6R06d6i2ic=" providerId="None" clId="Web-{86FF8910-9F41-4830-BF95-52B46474B043}" dt="2024-07-23T17:56:07.707" v="388" actId="20577"/>
        <pc:sldMkLst>
          <pc:docMk/>
          <pc:sldMk cId="295496279" sldId="285"/>
        </pc:sldMkLst>
        <pc:spChg chg="mod">
          <ac:chgData name="Aradhana Tiwari" userId="gAyTqq2UJzoj+8XSwe/O4Dy2l0SZxUdhv6R06d6i2ic=" providerId="None" clId="Web-{86FF8910-9F41-4830-BF95-52B46474B043}" dt="2024-07-23T17:35:39.766" v="99" actId="20577"/>
          <ac:spMkLst>
            <pc:docMk/>
            <pc:sldMk cId="295496279" sldId="285"/>
            <ac:spMk id="2" creationId="{A4CB7E1C-C0F6-8406-2FC4-81B823E758B7}"/>
          </ac:spMkLst>
        </pc:spChg>
        <pc:spChg chg="mod">
          <ac:chgData name="Aradhana Tiwari" userId="gAyTqq2UJzoj+8XSwe/O4Dy2l0SZxUdhv6R06d6i2ic=" providerId="None" clId="Web-{86FF8910-9F41-4830-BF95-52B46474B043}" dt="2024-07-23T17:56:07.707" v="388" actId="20577"/>
          <ac:spMkLst>
            <pc:docMk/>
            <pc:sldMk cId="295496279" sldId="285"/>
            <ac:spMk id="3" creationId="{78941BDD-820A-9C11-BA8F-72A0A852F003}"/>
          </ac:spMkLst>
        </pc:spChg>
      </pc:sldChg>
      <pc:sldChg chg="modSp">
        <pc:chgData name="Aradhana Tiwari" userId="gAyTqq2UJzoj+8XSwe/O4Dy2l0SZxUdhv6R06d6i2ic=" providerId="None" clId="Web-{86FF8910-9F41-4830-BF95-52B46474B043}" dt="2024-07-23T16:55:51.370" v="11" actId="20577"/>
        <pc:sldMkLst>
          <pc:docMk/>
          <pc:sldMk cId="911535976" sldId="286"/>
        </pc:sldMkLst>
        <pc:spChg chg="mod">
          <ac:chgData name="Aradhana Tiwari" userId="gAyTqq2UJzoj+8XSwe/O4Dy2l0SZxUdhv6R06d6i2ic=" providerId="None" clId="Web-{86FF8910-9F41-4830-BF95-52B46474B043}" dt="2024-07-23T16:55:51.370" v="11" actId="20577"/>
          <ac:spMkLst>
            <pc:docMk/>
            <pc:sldMk cId="911535976" sldId="286"/>
            <ac:spMk id="2" creationId="{7A49D113-168D-6675-7EF1-0F8296AAAB5C}"/>
          </ac:spMkLst>
        </pc:spChg>
      </pc:sldChg>
      <pc:sldChg chg="delSp modSp">
        <pc:chgData name="Aradhana Tiwari" userId="gAyTqq2UJzoj+8XSwe/O4Dy2l0SZxUdhv6R06d6i2ic=" providerId="None" clId="Web-{86FF8910-9F41-4830-BF95-52B46474B043}" dt="2024-07-23T16:59:53.274" v="24"/>
        <pc:sldMkLst>
          <pc:docMk/>
          <pc:sldMk cId="2462706646" sldId="287"/>
        </pc:sldMkLst>
        <pc:spChg chg="del">
          <ac:chgData name="Aradhana Tiwari" userId="gAyTqq2UJzoj+8XSwe/O4Dy2l0SZxUdhv6R06d6i2ic=" providerId="None" clId="Web-{86FF8910-9F41-4830-BF95-52B46474B043}" dt="2024-07-23T16:59:53.274" v="24"/>
          <ac:spMkLst>
            <pc:docMk/>
            <pc:sldMk cId="2462706646" sldId="287"/>
            <ac:spMk id="2" creationId="{E29B16AE-FF68-ADA2-15D6-5E52E37004DC}"/>
          </ac:spMkLst>
        </pc:spChg>
        <pc:picChg chg="mod">
          <ac:chgData name="Aradhana Tiwari" userId="gAyTqq2UJzoj+8XSwe/O4Dy2l0SZxUdhv6R06d6i2ic=" providerId="None" clId="Web-{86FF8910-9F41-4830-BF95-52B46474B043}" dt="2024-07-23T16:59:49.070" v="23" actId="1076"/>
          <ac:picMkLst>
            <pc:docMk/>
            <pc:sldMk cId="2462706646" sldId="287"/>
            <ac:picMk id="4" creationId="{CAB8FF52-9C42-1D86-8CE9-65F2B8C02FF3}"/>
          </ac:picMkLst>
        </pc:picChg>
      </pc:sldChg>
      <pc:sldChg chg="modSp">
        <pc:chgData name="Aradhana Tiwari" userId="gAyTqq2UJzoj+8XSwe/O4Dy2l0SZxUdhv6R06d6i2ic=" providerId="None" clId="Web-{86FF8910-9F41-4830-BF95-52B46474B043}" dt="2024-07-23T16:56:49.920" v="14" actId="20577"/>
        <pc:sldMkLst>
          <pc:docMk/>
          <pc:sldMk cId="3290839771" sldId="288"/>
        </pc:sldMkLst>
        <pc:spChg chg="mod">
          <ac:chgData name="Aradhana Tiwari" userId="gAyTqq2UJzoj+8XSwe/O4Dy2l0SZxUdhv6R06d6i2ic=" providerId="None" clId="Web-{86FF8910-9F41-4830-BF95-52B46474B043}" dt="2024-07-23T16:56:49.920" v="14" actId="20577"/>
          <ac:spMkLst>
            <pc:docMk/>
            <pc:sldMk cId="3290839771" sldId="288"/>
            <ac:spMk id="2" creationId="{7C68FA80-1943-FFC9-2C14-6F11D5E7017F}"/>
          </ac:spMkLst>
        </pc:spChg>
      </pc:sldChg>
      <pc:sldChg chg="modSp">
        <pc:chgData name="Aradhana Tiwari" userId="gAyTqq2UJzoj+8XSwe/O4Dy2l0SZxUdhv6R06d6i2ic=" providerId="None" clId="Web-{86FF8910-9F41-4830-BF95-52B46474B043}" dt="2024-07-23T17:21:14.219" v="59" actId="20577"/>
        <pc:sldMkLst>
          <pc:docMk/>
          <pc:sldMk cId="169234320" sldId="289"/>
        </pc:sldMkLst>
        <pc:spChg chg="mod">
          <ac:chgData name="Aradhana Tiwari" userId="gAyTqq2UJzoj+8XSwe/O4Dy2l0SZxUdhv6R06d6i2ic=" providerId="None" clId="Web-{86FF8910-9F41-4830-BF95-52B46474B043}" dt="2024-07-23T17:21:14.219" v="59" actId="20577"/>
          <ac:spMkLst>
            <pc:docMk/>
            <pc:sldMk cId="169234320" sldId="289"/>
            <ac:spMk id="2" creationId="{F67FD8BB-4144-1060-5ED8-2EACFB005E6E}"/>
          </ac:spMkLst>
        </pc:spChg>
        <pc:spChg chg="mod">
          <ac:chgData name="Aradhana Tiwari" userId="gAyTqq2UJzoj+8XSwe/O4Dy2l0SZxUdhv6R06d6i2ic=" providerId="None" clId="Web-{86FF8910-9F41-4830-BF95-52B46474B043}" dt="2024-07-23T17:17:26.112" v="38" actId="20577"/>
          <ac:spMkLst>
            <pc:docMk/>
            <pc:sldMk cId="169234320" sldId="289"/>
            <ac:spMk id="3" creationId="{59DDACFE-F31C-831F-B0D5-0D938DF8087B}"/>
          </ac:spMkLst>
        </pc:spChg>
      </pc:sldChg>
      <pc:sldChg chg="modSp">
        <pc:chgData name="Aradhana Tiwari" userId="gAyTqq2UJzoj+8XSwe/O4Dy2l0SZxUdhv6R06d6i2ic=" providerId="None" clId="Web-{86FF8910-9F41-4830-BF95-52B46474B043}" dt="2024-07-23T17:00:02.290" v="26" actId="20577"/>
        <pc:sldMkLst>
          <pc:docMk/>
          <pc:sldMk cId="1016487008" sldId="291"/>
        </pc:sldMkLst>
        <pc:spChg chg="mod">
          <ac:chgData name="Aradhana Tiwari" userId="gAyTqq2UJzoj+8XSwe/O4Dy2l0SZxUdhv6R06d6i2ic=" providerId="None" clId="Web-{86FF8910-9F41-4830-BF95-52B46474B043}" dt="2024-07-23T17:00:02.290" v="26" actId="20577"/>
          <ac:spMkLst>
            <pc:docMk/>
            <pc:sldMk cId="1016487008" sldId="291"/>
            <ac:spMk id="2" creationId="{61D25F48-2FD8-9D93-2796-FE1BA101530B}"/>
          </ac:spMkLst>
        </pc:spChg>
      </pc:sldChg>
      <pc:sldChg chg="modSp">
        <pc:chgData name="Aradhana Tiwari" userId="gAyTqq2UJzoj+8XSwe/O4Dy2l0SZxUdhv6R06d6i2ic=" providerId="None" clId="Web-{86FF8910-9F41-4830-BF95-52B46474B043}" dt="2024-07-23T17:36:43.410" v="110" actId="20577"/>
        <pc:sldMkLst>
          <pc:docMk/>
          <pc:sldMk cId="3356485760" sldId="292"/>
        </pc:sldMkLst>
        <pc:spChg chg="mod">
          <ac:chgData name="Aradhana Tiwari" userId="gAyTqq2UJzoj+8XSwe/O4Dy2l0SZxUdhv6R06d6i2ic=" providerId="None" clId="Web-{86FF8910-9F41-4830-BF95-52B46474B043}" dt="2024-07-23T17:36:43.410" v="110" actId="20577"/>
          <ac:spMkLst>
            <pc:docMk/>
            <pc:sldMk cId="3356485760" sldId="292"/>
            <ac:spMk id="2" creationId="{FE6BCF45-7EB5-F3CF-FE96-8B6EB4122AEC}"/>
          </ac:spMkLst>
        </pc:spChg>
        <pc:picChg chg="mod">
          <ac:chgData name="Aradhana Tiwari" userId="gAyTqq2UJzoj+8XSwe/O4Dy2l0SZxUdhv6R06d6i2ic=" providerId="None" clId="Web-{86FF8910-9F41-4830-BF95-52B46474B043}" dt="2024-07-23T17:32:18.536" v="61" actId="1076"/>
          <ac:picMkLst>
            <pc:docMk/>
            <pc:sldMk cId="3356485760" sldId="292"/>
            <ac:picMk id="4" creationId="{5616631B-B63E-C00E-2C60-4C696C245A3F}"/>
          </ac:picMkLst>
        </pc:picChg>
      </pc:sldChg>
      <pc:sldChg chg="modSp ord">
        <pc:chgData name="Aradhana Tiwari" userId="gAyTqq2UJzoj+8XSwe/O4Dy2l0SZxUdhv6R06d6i2ic=" providerId="None" clId="Web-{86FF8910-9F41-4830-BF95-52B46474B043}" dt="2024-07-23T17:45:37.720" v="242"/>
        <pc:sldMkLst>
          <pc:docMk/>
          <pc:sldMk cId="1052598381" sldId="293"/>
        </pc:sldMkLst>
        <pc:graphicFrameChg chg="modGraphic">
          <ac:chgData name="Aradhana Tiwari" userId="gAyTqq2UJzoj+8XSwe/O4Dy2l0SZxUdhv6R06d6i2ic=" providerId="None" clId="Web-{86FF8910-9F41-4830-BF95-52B46474B043}" dt="2024-07-23T17:34:00.917" v="77" actId="20577"/>
          <ac:graphicFrameMkLst>
            <pc:docMk/>
            <pc:sldMk cId="1052598381" sldId="293"/>
            <ac:graphicFrameMk id="15" creationId="{125F4BBE-C126-A53C-A7EC-25292C8DF9DA}"/>
          </ac:graphicFrameMkLst>
        </pc:graphicFrameChg>
      </pc:sldChg>
      <pc:sldChg chg="modSp">
        <pc:chgData name="Aradhana Tiwari" userId="gAyTqq2UJzoj+8XSwe/O4Dy2l0SZxUdhv6R06d6i2ic=" providerId="None" clId="Web-{86FF8910-9F41-4830-BF95-52B46474B043}" dt="2024-07-23T17:37:54.242" v="114" actId="20577"/>
        <pc:sldMkLst>
          <pc:docMk/>
          <pc:sldMk cId="1696043289" sldId="298"/>
        </pc:sldMkLst>
        <pc:spChg chg="mod">
          <ac:chgData name="Aradhana Tiwari" userId="gAyTqq2UJzoj+8XSwe/O4Dy2l0SZxUdhv6R06d6i2ic=" providerId="None" clId="Web-{86FF8910-9F41-4830-BF95-52B46474B043}" dt="2024-07-23T17:37:54.242" v="114" actId="20577"/>
          <ac:spMkLst>
            <pc:docMk/>
            <pc:sldMk cId="1696043289" sldId="298"/>
            <ac:spMk id="4" creationId="{846884F6-1A8D-0809-CF8C-C3111C2D915C}"/>
          </ac:spMkLst>
        </pc:spChg>
        <pc:spChg chg="mod">
          <ac:chgData name="Aradhana Tiwari" userId="gAyTqq2UJzoj+8XSwe/O4Dy2l0SZxUdhv6R06d6i2ic=" providerId="None" clId="Web-{86FF8910-9F41-4830-BF95-52B46474B043}" dt="2024-07-23T17:37:48.444" v="113" actId="20577"/>
          <ac:spMkLst>
            <pc:docMk/>
            <pc:sldMk cId="1696043289" sldId="298"/>
            <ac:spMk id="5" creationId="{B04DD038-2A12-129D-8B57-ED85A8EF85D7}"/>
          </ac:spMkLst>
        </pc:spChg>
      </pc:sldChg>
      <pc:sldChg chg="modSp modNotes">
        <pc:chgData name="Aradhana Tiwari" userId="gAyTqq2UJzoj+8XSwe/O4Dy2l0SZxUdhv6R06d6i2ic=" providerId="None" clId="Web-{86FF8910-9F41-4830-BF95-52B46474B043}" dt="2024-07-23T17:19:18.978" v="56"/>
        <pc:sldMkLst>
          <pc:docMk/>
          <pc:sldMk cId="3597919558" sldId="301"/>
        </pc:sldMkLst>
        <pc:spChg chg="mod">
          <ac:chgData name="Aradhana Tiwari" userId="gAyTqq2UJzoj+8XSwe/O4Dy2l0SZxUdhv6R06d6i2ic=" providerId="None" clId="Web-{86FF8910-9F41-4830-BF95-52B46474B043}" dt="2024-07-23T17:17:44.832" v="42" actId="14100"/>
          <ac:spMkLst>
            <pc:docMk/>
            <pc:sldMk cId="3597919558" sldId="301"/>
            <ac:spMk id="2" creationId="{92B035D1-78DA-4032-3950-F08D51B5862B}"/>
          </ac:spMkLst>
        </pc:spChg>
        <pc:spChg chg="mod">
          <ac:chgData name="Aradhana Tiwari" userId="gAyTqq2UJzoj+8XSwe/O4Dy2l0SZxUdhv6R06d6i2ic=" providerId="None" clId="Web-{86FF8910-9F41-4830-BF95-52B46474B043}" dt="2024-07-23T17:18:50.695" v="45" actId="20577"/>
          <ac:spMkLst>
            <pc:docMk/>
            <pc:sldMk cId="3597919558" sldId="301"/>
            <ac:spMk id="27" creationId="{373F53A7-925E-0F6F-1A2C-18FAA9C04113}"/>
          </ac:spMkLst>
        </pc:spChg>
      </pc:sldChg>
      <pc:sldChg chg="modSp">
        <pc:chgData name="Aradhana Tiwari" userId="gAyTqq2UJzoj+8XSwe/O4Dy2l0SZxUdhv6R06d6i2ic=" providerId="None" clId="Web-{86FF8910-9F41-4830-BF95-52B46474B043}" dt="2024-07-23T17:37:11.036" v="112" actId="20577"/>
        <pc:sldMkLst>
          <pc:docMk/>
          <pc:sldMk cId="2805057340" sldId="302"/>
        </pc:sldMkLst>
        <pc:spChg chg="mod">
          <ac:chgData name="Aradhana Tiwari" userId="gAyTqq2UJzoj+8XSwe/O4Dy2l0SZxUdhv6R06d6i2ic=" providerId="None" clId="Web-{86FF8910-9F41-4830-BF95-52B46474B043}" dt="2024-07-23T17:37:11.036" v="112" actId="20577"/>
          <ac:spMkLst>
            <pc:docMk/>
            <pc:sldMk cId="2805057340" sldId="302"/>
            <ac:spMk id="2" creationId="{28C76064-191C-99F8-FC76-A10A71D20FA4}"/>
          </ac:spMkLst>
        </pc:spChg>
        <pc:spChg chg="mod">
          <ac:chgData name="Aradhana Tiwari" userId="gAyTqq2UJzoj+8XSwe/O4Dy2l0SZxUdhv6R06d6i2ic=" providerId="None" clId="Web-{86FF8910-9F41-4830-BF95-52B46474B043}" dt="2024-07-23T17:16:47.329" v="32" actId="20577"/>
          <ac:spMkLst>
            <pc:docMk/>
            <pc:sldMk cId="2805057340" sldId="302"/>
            <ac:spMk id="3" creationId="{664025AF-741E-64CF-AB61-8F75D84F8C34}"/>
          </ac:spMkLst>
        </pc:spChg>
        <pc:spChg chg="mod">
          <ac:chgData name="Aradhana Tiwari" userId="gAyTqq2UJzoj+8XSwe/O4Dy2l0SZxUdhv6R06d6i2ic=" providerId="None" clId="Web-{86FF8910-9F41-4830-BF95-52B46474B043}" dt="2024-07-23T17:17:10.502" v="34" actId="20577"/>
          <ac:spMkLst>
            <pc:docMk/>
            <pc:sldMk cId="2805057340" sldId="302"/>
            <ac:spMk id="4" creationId="{D624FC2E-9FDA-2B08-2A4E-0358B47AECA7}"/>
          </ac:spMkLst>
        </pc:spChg>
      </pc:sldChg>
      <pc:sldChg chg="modSp">
        <pc:chgData name="Aradhana Tiwari" userId="gAyTqq2UJzoj+8XSwe/O4Dy2l0SZxUdhv6R06d6i2ic=" providerId="None" clId="Web-{86FF8910-9F41-4830-BF95-52B46474B043}" dt="2024-07-23T17:35:36.468" v="97" actId="20577"/>
        <pc:sldMkLst>
          <pc:docMk/>
          <pc:sldMk cId="2522501561" sldId="303"/>
        </pc:sldMkLst>
        <pc:spChg chg="mod">
          <ac:chgData name="Aradhana Tiwari" userId="gAyTqq2UJzoj+8XSwe/O4Dy2l0SZxUdhv6R06d6i2ic=" providerId="None" clId="Web-{86FF8910-9F41-4830-BF95-52B46474B043}" dt="2024-07-23T17:35:36.468" v="97" actId="20577"/>
          <ac:spMkLst>
            <pc:docMk/>
            <pc:sldMk cId="2522501561" sldId="303"/>
            <ac:spMk id="2" creationId="{17EFEC6E-20ED-3112-319A-EC5A6FDCBA56}"/>
          </ac:spMkLst>
        </pc:spChg>
        <pc:spChg chg="mod">
          <ac:chgData name="Aradhana Tiwari" userId="gAyTqq2UJzoj+8XSwe/O4Dy2l0SZxUdhv6R06d6i2ic=" providerId="None" clId="Web-{86FF8910-9F41-4830-BF95-52B46474B043}" dt="2024-07-23T17:35:28.202" v="95" actId="20577"/>
          <ac:spMkLst>
            <pc:docMk/>
            <pc:sldMk cId="2522501561" sldId="303"/>
            <ac:spMk id="3" creationId="{606D5563-8240-A8CE-E702-9076F2C9146A}"/>
          </ac:spMkLst>
        </pc:spChg>
      </pc:sldChg>
      <pc:sldChg chg="modSp">
        <pc:chgData name="Aradhana Tiwari" userId="gAyTqq2UJzoj+8XSwe/O4Dy2l0SZxUdhv6R06d6i2ic=" providerId="None" clId="Web-{86FF8910-9F41-4830-BF95-52B46474B043}" dt="2024-07-23T16:59:34.929" v="22" actId="20577"/>
        <pc:sldMkLst>
          <pc:docMk/>
          <pc:sldMk cId="2974274506" sldId="306"/>
        </pc:sldMkLst>
        <pc:spChg chg="mod">
          <ac:chgData name="Aradhana Tiwari" userId="gAyTqq2UJzoj+8XSwe/O4Dy2l0SZxUdhv6R06d6i2ic=" providerId="None" clId="Web-{86FF8910-9F41-4830-BF95-52B46474B043}" dt="2024-07-23T16:59:34.929" v="22" actId="20577"/>
          <ac:spMkLst>
            <pc:docMk/>
            <pc:sldMk cId="2974274506" sldId="306"/>
            <ac:spMk id="2" creationId="{F104A8BF-7757-CB73-6C4D-393A257909FB}"/>
          </ac:spMkLst>
        </pc:spChg>
      </pc:sldChg>
    </pc:docChg>
  </pc:docChgLst>
  <pc:docChgLst>
    <pc:chgData name="Stephanie Richard" userId="lnRIAVntywBEHVZ5qu8f8T30nrD17jNhtrYJX8qfVZQ=" providerId="None" clId="Web-{0D0342B9-DAAA-4ABD-BE8C-6B1BE13B804C}"/>
    <pc:docChg chg="mod addSld modSld">
      <pc:chgData name="Stephanie Richard" userId="lnRIAVntywBEHVZ5qu8f8T30nrD17jNhtrYJX8qfVZQ=" providerId="None" clId="Web-{0D0342B9-DAAA-4ABD-BE8C-6B1BE13B804C}" dt="2024-07-20T14:40:39.395" v="997" actId="20577"/>
      <pc:docMkLst>
        <pc:docMk/>
      </pc:docMkLst>
      <pc:sldChg chg="addCm">
        <pc:chgData name="Stephanie Richard" userId="lnRIAVntywBEHVZ5qu8f8T30nrD17jNhtrYJX8qfVZQ=" providerId="None" clId="Web-{0D0342B9-DAAA-4ABD-BE8C-6B1BE13B804C}" dt="2024-07-20T14:17:18.793" v="1"/>
        <pc:sldMkLst>
          <pc:docMk/>
          <pc:sldMk cId="3771927656" sldId="256"/>
        </pc:sldMkLst>
        <pc:extLst>
          <p:ext xmlns:p="http://schemas.openxmlformats.org/presentationml/2006/main" uri="{D6D511B9-2390-475A-947B-AFAB55BFBCF1}">
            <pc226:cmChg xmlns:pc226="http://schemas.microsoft.com/office/powerpoint/2022/06/main/command" chg="add">
              <pc226:chgData name="Stephanie Richard" userId="lnRIAVntywBEHVZ5qu8f8T30nrD17jNhtrYJX8qfVZQ=" providerId="None" clId="Web-{0D0342B9-DAAA-4ABD-BE8C-6B1BE13B804C}" dt="2024-07-20T14:17:18.793" v="1"/>
              <pc2:cmMkLst xmlns:pc2="http://schemas.microsoft.com/office/powerpoint/2019/9/main/command">
                <pc:docMk/>
                <pc:sldMk cId="3771927656" sldId="256"/>
                <pc2:cmMk id="{1CA8FFBB-C1C0-4B63-AA62-6878DF6207FA}"/>
              </pc2:cmMkLst>
            </pc226:cmChg>
          </p:ext>
        </pc:extLst>
      </pc:sldChg>
      <pc:sldChg chg="modSp">
        <pc:chgData name="Stephanie Richard" userId="lnRIAVntywBEHVZ5qu8f8T30nrD17jNhtrYJX8qfVZQ=" providerId="None" clId="Web-{0D0342B9-DAAA-4ABD-BE8C-6B1BE13B804C}" dt="2024-07-20T14:29:30.556" v="604" actId="20577"/>
        <pc:sldMkLst>
          <pc:docMk/>
          <pc:sldMk cId="354446276" sldId="279"/>
        </pc:sldMkLst>
        <pc:spChg chg="mod">
          <ac:chgData name="Stephanie Richard" userId="lnRIAVntywBEHVZ5qu8f8T30nrD17jNhtrYJX8qfVZQ=" providerId="None" clId="Web-{0D0342B9-DAAA-4ABD-BE8C-6B1BE13B804C}" dt="2024-07-20T14:29:30.556" v="604" actId="20577"/>
          <ac:spMkLst>
            <pc:docMk/>
            <pc:sldMk cId="354446276" sldId="279"/>
            <ac:spMk id="3" creationId="{5A9C3755-BF28-F39A-CA63-D3AE79287088}"/>
          </ac:spMkLst>
        </pc:spChg>
      </pc:sldChg>
      <pc:sldChg chg="modSp">
        <pc:chgData name="Stephanie Richard" userId="lnRIAVntywBEHVZ5qu8f8T30nrD17jNhtrYJX8qfVZQ=" providerId="None" clId="Web-{0D0342B9-DAAA-4ABD-BE8C-6B1BE13B804C}" dt="2024-07-20T14:19:27.564" v="7" actId="20577"/>
        <pc:sldMkLst>
          <pc:docMk/>
          <pc:sldMk cId="739639592" sldId="280"/>
        </pc:sldMkLst>
        <pc:spChg chg="mod">
          <ac:chgData name="Stephanie Richard" userId="lnRIAVntywBEHVZ5qu8f8T30nrD17jNhtrYJX8qfVZQ=" providerId="None" clId="Web-{0D0342B9-DAAA-4ABD-BE8C-6B1BE13B804C}" dt="2024-07-20T14:19:27.564" v="7" actId="20577"/>
          <ac:spMkLst>
            <pc:docMk/>
            <pc:sldMk cId="739639592" sldId="280"/>
            <ac:spMk id="3" creationId="{4308AD0E-95C8-B2CA-4890-E464351B8E13}"/>
          </ac:spMkLst>
        </pc:spChg>
      </pc:sldChg>
      <pc:sldChg chg="modSp">
        <pc:chgData name="Stephanie Richard" userId="lnRIAVntywBEHVZ5qu8f8T30nrD17jNhtrYJX8qfVZQ=" providerId="None" clId="Web-{0D0342B9-DAAA-4ABD-BE8C-6B1BE13B804C}" dt="2024-07-20T14:26:58.738" v="448" actId="20577"/>
        <pc:sldMkLst>
          <pc:docMk/>
          <pc:sldMk cId="1723834454" sldId="282"/>
        </pc:sldMkLst>
        <pc:spChg chg="mod">
          <ac:chgData name="Stephanie Richard" userId="lnRIAVntywBEHVZ5qu8f8T30nrD17jNhtrYJX8qfVZQ=" providerId="None" clId="Web-{0D0342B9-DAAA-4ABD-BE8C-6B1BE13B804C}" dt="2024-07-20T14:26:58.738" v="448" actId="20577"/>
          <ac:spMkLst>
            <pc:docMk/>
            <pc:sldMk cId="1723834454" sldId="282"/>
            <ac:spMk id="8" creationId="{C4ADD353-74C7-68A0-212B-4BCC3F681A37}"/>
          </ac:spMkLst>
        </pc:spChg>
      </pc:sldChg>
      <pc:sldChg chg="modSp">
        <pc:chgData name="Stephanie Richard" userId="lnRIAVntywBEHVZ5qu8f8T30nrD17jNhtrYJX8qfVZQ=" providerId="None" clId="Web-{0D0342B9-DAAA-4ABD-BE8C-6B1BE13B804C}" dt="2024-07-20T14:30:48.653" v="651" actId="20577"/>
        <pc:sldMkLst>
          <pc:docMk/>
          <pc:sldMk cId="1874383346" sldId="283"/>
        </pc:sldMkLst>
        <pc:spChg chg="mod">
          <ac:chgData name="Stephanie Richard" userId="lnRIAVntywBEHVZ5qu8f8T30nrD17jNhtrYJX8qfVZQ=" providerId="None" clId="Web-{0D0342B9-DAAA-4ABD-BE8C-6B1BE13B804C}" dt="2024-07-20T14:30:48.653" v="651" actId="20577"/>
          <ac:spMkLst>
            <pc:docMk/>
            <pc:sldMk cId="1874383346" sldId="283"/>
            <ac:spMk id="3" creationId="{5A9C3755-BF28-F39A-CA63-D3AE79287088}"/>
          </ac:spMkLst>
        </pc:spChg>
      </pc:sldChg>
      <pc:sldChg chg="modSp">
        <pc:chgData name="Stephanie Richard" userId="lnRIAVntywBEHVZ5qu8f8T30nrD17jNhtrYJX8qfVZQ=" providerId="None" clId="Web-{0D0342B9-DAAA-4ABD-BE8C-6B1BE13B804C}" dt="2024-07-20T14:31:25.311" v="656" actId="20577"/>
        <pc:sldMkLst>
          <pc:docMk/>
          <pc:sldMk cId="295496279" sldId="285"/>
        </pc:sldMkLst>
        <pc:spChg chg="mod">
          <ac:chgData name="Stephanie Richard" userId="lnRIAVntywBEHVZ5qu8f8T30nrD17jNhtrYJX8qfVZQ=" providerId="None" clId="Web-{0D0342B9-DAAA-4ABD-BE8C-6B1BE13B804C}" dt="2024-07-20T14:31:25.311" v="656" actId="20577"/>
          <ac:spMkLst>
            <pc:docMk/>
            <pc:sldMk cId="295496279" sldId="285"/>
            <ac:spMk id="2" creationId="{A4CB7E1C-C0F6-8406-2FC4-81B823E758B7}"/>
          </ac:spMkLst>
        </pc:spChg>
      </pc:sldChg>
      <pc:sldChg chg="addCm">
        <pc:chgData name="Stephanie Richard" userId="lnRIAVntywBEHVZ5qu8f8T30nrD17jNhtrYJX8qfVZQ=" providerId="None" clId="Web-{0D0342B9-DAAA-4ABD-BE8C-6B1BE13B804C}" dt="2024-07-20T14:18:10.936" v="2"/>
        <pc:sldMkLst>
          <pc:docMk/>
          <pc:sldMk cId="3290839771" sldId="288"/>
        </pc:sldMkLst>
        <pc:extLst>
          <p:ext xmlns:p="http://schemas.openxmlformats.org/presentationml/2006/main" uri="{D6D511B9-2390-475A-947B-AFAB55BFBCF1}">
            <pc226:cmChg xmlns:pc226="http://schemas.microsoft.com/office/powerpoint/2022/06/main/command" chg="add">
              <pc226:chgData name="Stephanie Richard" userId="lnRIAVntywBEHVZ5qu8f8T30nrD17jNhtrYJX8qfVZQ=" providerId="None" clId="Web-{0D0342B9-DAAA-4ABD-BE8C-6B1BE13B804C}" dt="2024-07-20T14:18:10.936" v="2"/>
              <pc2:cmMkLst xmlns:pc2="http://schemas.microsoft.com/office/powerpoint/2019/9/main/command">
                <pc:docMk/>
                <pc:sldMk cId="3290839771" sldId="288"/>
                <pc2:cmMk id="{6EC33824-C35D-476E-BF4C-11DE497862F6}"/>
              </pc2:cmMkLst>
            </pc226:cmChg>
          </p:ext>
        </pc:extLst>
      </pc:sldChg>
      <pc:sldChg chg="modSp">
        <pc:chgData name="Stephanie Richard" userId="lnRIAVntywBEHVZ5qu8f8T30nrD17jNhtrYJX8qfVZQ=" providerId="None" clId="Web-{0D0342B9-DAAA-4ABD-BE8C-6B1BE13B804C}" dt="2024-07-20T14:40:39.395" v="997" actId="20577"/>
        <pc:sldMkLst>
          <pc:docMk/>
          <pc:sldMk cId="1052598381" sldId="293"/>
        </pc:sldMkLst>
        <pc:spChg chg="mod">
          <ac:chgData name="Stephanie Richard" userId="lnRIAVntywBEHVZ5qu8f8T30nrD17jNhtrYJX8qfVZQ=" providerId="None" clId="Web-{0D0342B9-DAAA-4ABD-BE8C-6B1BE13B804C}" dt="2024-07-20T14:40:39.395" v="997" actId="20577"/>
          <ac:spMkLst>
            <pc:docMk/>
            <pc:sldMk cId="1052598381" sldId="293"/>
            <ac:spMk id="3" creationId="{8C53D8EC-FF8A-6D11-4AF8-BD53673AD372}"/>
          </ac:spMkLst>
        </pc:spChg>
      </pc:sldChg>
      <pc:sldChg chg="addCm">
        <pc:chgData name="Stephanie Richard" userId="lnRIAVntywBEHVZ5qu8f8T30nrD17jNhtrYJX8qfVZQ=" providerId="None" clId="Web-{0D0342B9-DAAA-4ABD-BE8C-6B1BE13B804C}" dt="2024-07-20T14:34:38.787" v="779"/>
        <pc:sldMkLst>
          <pc:docMk/>
          <pc:sldMk cId="1299581042" sldId="297"/>
        </pc:sldMkLst>
        <pc:extLst>
          <p:ext xmlns:p="http://schemas.openxmlformats.org/presentationml/2006/main" uri="{D6D511B9-2390-475A-947B-AFAB55BFBCF1}">
            <pc226:cmChg xmlns:pc226="http://schemas.microsoft.com/office/powerpoint/2022/06/main/command" chg="add">
              <pc226:chgData name="Stephanie Richard" userId="lnRIAVntywBEHVZ5qu8f8T30nrD17jNhtrYJX8qfVZQ=" providerId="None" clId="Web-{0D0342B9-DAAA-4ABD-BE8C-6B1BE13B804C}" dt="2024-07-20T14:34:38.787" v="779"/>
              <pc2:cmMkLst xmlns:pc2="http://schemas.microsoft.com/office/powerpoint/2019/9/main/command">
                <pc:docMk/>
                <pc:sldMk cId="1299581042" sldId="297"/>
                <pc2:cmMk id="{715FB52C-F2E6-4CE8-8D9E-1F7248634175}"/>
              </pc2:cmMkLst>
            </pc226:cmChg>
          </p:ext>
        </pc:extLst>
      </pc:sldChg>
      <pc:sldChg chg="modSp">
        <pc:chgData name="Stephanie Richard" userId="lnRIAVntywBEHVZ5qu8f8T30nrD17jNhtrYJX8qfVZQ=" providerId="None" clId="Web-{0D0342B9-DAAA-4ABD-BE8C-6B1BE13B804C}" dt="2024-07-20T14:39:11.907" v="968" actId="20577"/>
        <pc:sldMkLst>
          <pc:docMk/>
          <pc:sldMk cId="440754250" sldId="299"/>
        </pc:sldMkLst>
        <pc:spChg chg="mod">
          <ac:chgData name="Stephanie Richard" userId="lnRIAVntywBEHVZ5qu8f8T30nrD17jNhtrYJX8qfVZQ=" providerId="None" clId="Web-{0D0342B9-DAAA-4ABD-BE8C-6B1BE13B804C}" dt="2024-07-20T14:39:11.907" v="968" actId="20577"/>
          <ac:spMkLst>
            <pc:docMk/>
            <pc:sldMk cId="440754250" sldId="299"/>
            <ac:spMk id="2" creationId="{A4CB7E1C-C0F6-8406-2FC4-81B823E758B7}"/>
          </ac:spMkLst>
        </pc:spChg>
      </pc:sldChg>
      <pc:sldChg chg="modSp">
        <pc:chgData name="Stephanie Richard" userId="lnRIAVntywBEHVZ5qu8f8T30nrD17jNhtrYJX8qfVZQ=" providerId="None" clId="Web-{0D0342B9-DAAA-4ABD-BE8C-6B1BE13B804C}" dt="2024-07-20T14:39:31.470" v="979" actId="20577"/>
        <pc:sldMkLst>
          <pc:docMk/>
          <pc:sldMk cId="3615583610" sldId="300"/>
        </pc:sldMkLst>
        <pc:spChg chg="mod">
          <ac:chgData name="Stephanie Richard" userId="lnRIAVntywBEHVZ5qu8f8T30nrD17jNhtrYJX8qfVZQ=" providerId="None" clId="Web-{0D0342B9-DAAA-4ABD-BE8C-6B1BE13B804C}" dt="2024-07-20T14:36:07.666" v="867" actId="20577"/>
          <ac:spMkLst>
            <pc:docMk/>
            <pc:sldMk cId="3615583610" sldId="300"/>
            <ac:spMk id="2" creationId="{E29B16AE-FF68-ADA2-15D6-5E52E37004DC}"/>
          </ac:spMkLst>
        </pc:spChg>
        <pc:spChg chg="mod">
          <ac:chgData name="Stephanie Richard" userId="lnRIAVntywBEHVZ5qu8f8T30nrD17jNhtrYJX8qfVZQ=" providerId="None" clId="Web-{0D0342B9-DAAA-4ABD-BE8C-6B1BE13B804C}" dt="2024-07-20T14:39:31.470" v="979" actId="20577"/>
          <ac:spMkLst>
            <pc:docMk/>
            <pc:sldMk cId="3615583610" sldId="300"/>
            <ac:spMk id="5" creationId="{81F3204B-B56E-1634-DA31-B86A03700AB4}"/>
          </ac:spMkLst>
        </pc:spChg>
      </pc:sldChg>
      <pc:sldChg chg="modSp">
        <pc:chgData name="Stephanie Richard" userId="lnRIAVntywBEHVZ5qu8f8T30nrD17jNhtrYJX8qfVZQ=" providerId="None" clId="Web-{0D0342B9-DAAA-4ABD-BE8C-6B1BE13B804C}" dt="2024-07-20T14:20:11.675" v="16" actId="20577"/>
        <pc:sldMkLst>
          <pc:docMk/>
          <pc:sldMk cId="3597919558" sldId="301"/>
        </pc:sldMkLst>
        <pc:spChg chg="mod">
          <ac:chgData name="Stephanie Richard" userId="lnRIAVntywBEHVZ5qu8f8T30nrD17jNhtrYJX8qfVZQ=" providerId="None" clId="Web-{0D0342B9-DAAA-4ABD-BE8C-6B1BE13B804C}" dt="2024-07-20T14:20:11.675" v="16" actId="20577"/>
          <ac:spMkLst>
            <pc:docMk/>
            <pc:sldMk cId="3597919558" sldId="301"/>
            <ac:spMk id="3" creationId="{373F53A7-925E-0F6F-1A2C-18FAA9C04113}"/>
          </ac:spMkLst>
        </pc:spChg>
      </pc:sldChg>
      <pc:sldChg chg="modSp new">
        <pc:chgData name="Stephanie Richard" userId="lnRIAVntywBEHVZ5qu8f8T30nrD17jNhtrYJX8qfVZQ=" providerId="None" clId="Web-{0D0342B9-DAAA-4ABD-BE8C-6B1BE13B804C}" dt="2024-07-20T14:25:08.015" v="367" actId="20577"/>
        <pc:sldMkLst>
          <pc:docMk/>
          <pc:sldMk cId="2805057340" sldId="302"/>
        </pc:sldMkLst>
        <pc:spChg chg="mod">
          <ac:chgData name="Stephanie Richard" userId="lnRIAVntywBEHVZ5qu8f8T30nrD17jNhtrYJX8qfVZQ=" providerId="None" clId="Web-{0D0342B9-DAAA-4ABD-BE8C-6B1BE13B804C}" dt="2024-07-20T14:21:05.302" v="37" actId="20577"/>
          <ac:spMkLst>
            <pc:docMk/>
            <pc:sldMk cId="2805057340" sldId="302"/>
            <ac:spMk id="2" creationId="{28C76064-191C-99F8-FC76-A10A71D20FA4}"/>
          </ac:spMkLst>
        </pc:spChg>
        <pc:spChg chg="mod">
          <ac:chgData name="Stephanie Richard" userId="lnRIAVntywBEHVZ5qu8f8T30nrD17jNhtrYJX8qfVZQ=" providerId="None" clId="Web-{0D0342B9-DAAA-4ABD-BE8C-6B1BE13B804C}" dt="2024-07-20T14:24:33.263" v="340" actId="20577"/>
          <ac:spMkLst>
            <pc:docMk/>
            <pc:sldMk cId="2805057340" sldId="302"/>
            <ac:spMk id="3" creationId="{664025AF-741E-64CF-AB61-8F75D84F8C34}"/>
          </ac:spMkLst>
        </pc:spChg>
        <pc:spChg chg="mod">
          <ac:chgData name="Stephanie Richard" userId="lnRIAVntywBEHVZ5qu8f8T30nrD17jNhtrYJX8qfVZQ=" providerId="None" clId="Web-{0D0342B9-DAAA-4ABD-BE8C-6B1BE13B804C}" dt="2024-07-20T14:25:08.015" v="367" actId="20577"/>
          <ac:spMkLst>
            <pc:docMk/>
            <pc:sldMk cId="2805057340" sldId="302"/>
            <ac:spMk id="4" creationId="{D624FC2E-9FDA-2B08-2A4E-0358B47AECA7}"/>
          </ac:spMkLst>
        </pc:spChg>
      </pc:sldChg>
      <pc:sldChg chg="modSp new">
        <pc:chgData name="Stephanie Richard" userId="lnRIAVntywBEHVZ5qu8f8T30nrD17jNhtrYJX8qfVZQ=" providerId="None" clId="Web-{0D0342B9-DAAA-4ABD-BE8C-6B1BE13B804C}" dt="2024-07-20T14:33:39.441" v="778" actId="20577"/>
        <pc:sldMkLst>
          <pc:docMk/>
          <pc:sldMk cId="2522501561" sldId="303"/>
        </pc:sldMkLst>
        <pc:spChg chg="mod">
          <ac:chgData name="Stephanie Richard" userId="lnRIAVntywBEHVZ5qu8f8T30nrD17jNhtrYJX8qfVZQ=" providerId="None" clId="Web-{0D0342B9-DAAA-4ABD-BE8C-6B1BE13B804C}" dt="2024-07-20T14:31:40.436" v="668" actId="20577"/>
          <ac:spMkLst>
            <pc:docMk/>
            <pc:sldMk cId="2522501561" sldId="303"/>
            <ac:spMk id="2" creationId="{17EFEC6E-20ED-3112-319A-EC5A6FDCBA56}"/>
          </ac:spMkLst>
        </pc:spChg>
        <pc:spChg chg="mod">
          <ac:chgData name="Stephanie Richard" userId="lnRIAVntywBEHVZ5qu8f8T30nrD17jNhtrYJX8qfVZQ=" providerId="None" clId="Web-{0D0342B9-DAAA-4ABD-BE8C-6B1BE13B804C}" dt="2024-07-20T14:33:39.441" v="778" actId="20577"/>
          <ac:spMkLst>
            <pc:docMk/>
            <pc:sldMk cId="2522501561" sldId="303"/>
            <ac:spMk id="3" creationId="{606D5563-8240-A8CE-E702-9076F2C9146A}"/>
          </ac:spMkLst>
        </pc:spChg>
      </pc:sldChg>
    </pc:docChg>
  </pc:docChgLst>
  <pc:docChgLst>
    <pc:chgData name="Aradhana Tiwari" userId="gAyTqq2UJzoj+8XSwe/O4Dy2l0SZxUdhv6R06d6i2ic=" providerId="None" clId="Web-{23FCCAAF-9836-45D5-8B20-2F991BDE00B7}"/>
    <pc:docChg chg="addSld modSld sldOrd">
      <pc:chgData name="Aradhana Tiwari" userId="gAyTqq2UJzoj+8XSwe/O4Dy2l0SZxUdhv6R06d6i2ic=" providerId="None" clId="Web-{23FCCAAF-9836-45D5-8B20-2F991BDE00B7}" dt="2024-08-22T23:33:40.383" v="916" actId="14100"/>
      <pc:docMkLst>
        <pc:docMk/>
      </pc:docMkLst>
      <pc:sldChg chg="modSp ord">
        <pc:chgData name="Aradhana Tiwari" userId="gAyTqq2UJzoj+8XSwe/O4Dy2l0SZxUdhv6R06d6i2ic=" providerId="None" clId="Web-{23FCCAAF-9836-45D5-8B20-2F991BDE00B7}" dt="2024-08-22T23:33:34.258" v="915" actId="1076"/>
        <pc:sldMkLst>
          <pc:docMk/>
          <pc:sldMk cId="354446276" sldId="279"/>
        </pc:sldMkLst>
        <pc:spChg chg="mod">
          <ac:chgData name="Aradhana Tiwari" userId="gAyTqq2UJzoj+8XSwe/O4Dy2l0SZxUdhv6R06d6i2ic=" providerId="None" clId="Web-{23FCCAAF-9836-45D5-8B20-2F991BDE00B7}" dt="2024-08-22T23:33:28.351" v="914" actId="20577"/>
          <ac:spMkLst>
            <pc:docMk/>
            <pc:sldMk cId="354446276" sldId="279"/>
            <ac:spMk id="2" creationId="{EA426656-64D2-20EF-A4FC-84DF3E618916}"/>
          </ac:spMkLst>
        </pc:spChg>
        <pc:spChg chg="mod">
          <ac:chgData name="Aradhana Tiwari" userId="gAyTqq2UJzoj+8XSwe/O4Dy2l0SZxUdhv6R06d6i2ic=" providerId="None" clId="Web-{23FCCAAF-9836-45D5-8B20-2F991BDE00B7}" dt="2024-08-22T23:33:34.258" v="915" actId="1076"/>
          <ac:spMkLst>
            <pc:docMk/>
            <pc:sldMk cId="354446276" sldId="279"/>
            <ac:spMk id="3" creationId="{5A9C3755-BF28-F39A-CA63-D3AE79287088}"/>
          </ac:spMkLst>
        </pc:spChg>
      </pc:sldChg>
      <pc:sldChg chg="addSp delSp modSp">
        <pc:chgData name="Aradhana Tiwari" userId="gAyTqq2UJzoj+8XSwe/O4Dy2l0SZxUdhv6R06d6i2ic=" providerId="None" clId="Web-{23FCCAAF-9836-45D5-8B20-2F991BDE00B7}" dt="2024-08-22T15:48:49.884" v="148"/>
        <pc:sldMkLst>
          <pc:docMk/>
          <pc:sldMk cId="1723834454" sldId="282"/>
        </pc:sldMkLst>
        <pc:spChg chg="add del mod">
          <ac:chgData name="Aradhana Tiwari" userId="gAyTqq2UJzoj+8XSwe/O4Dy2l0SZxUdhv6R06d6i2ic=" providerId="None" clId="Web-{23FCCAAF-9836-45D5-8B20-2F991BDE00B7}" dt="2024-08-22T15:48:49.884" v="148"/>
          <ac:spMkLst>
            <pc:docMk/>
            <pc:sldMk cId="1723834454" sldId="282"/>
            <ac:spMk id="3" creationId="{3825DD39-68E1-43BF-21C4-1E414750CF31}"/>
          </ac:spMkLst>
        </pc:spChg>
        <pc:spChg chg="del mod">
          <ac:chgData name="Aradhana Tiwari" userId="gAyTqq2UJzoj+8XSwe/O4Dy2l0SZxUdhv6R06d6i2ic=" providerId="None" clId="Web-{23FCCAAF-9836-45D5-8B20-2F991BDE00B7}" dt="2024-08-22T15:48:42.430" v="146"/>
          <ac:spMkLst>
            <pc:docMk/>
            <pc:sldMk cId="1723834454" sldId="282"/>
            <ac:spMk id="5" creationId="{8FA47E69-DA5B-8DB8-998F-D46B503E3EDE}"/>
          </ac:spMkLst>
        </pc:spChg>
        <pc:spChg chg="mod">
          <ac:chgData name="Aradhana Tiwari" userId="gAyTqq2UJzoj+8XSwe/O4Dy2l0SZxUdhv6R06d6i2ic=" providerId="None" clId="Web-{23FCCAAF-9836-45D5-8B20-2F991BDE00B7}" dt="2024-08-22T15:48:46.571" v="147" actId="14100"/>
          <ac:spMkLst>
            <pc:docMk/>
            <pc:sldMk cId="1723834454" sldId="282"/>
            <ac:spMk id="6" creationId="{9F5A70C1-B30B-59B4-5C12-C1DB5663309B}"/>
          </ac:spMkLst>
        </pc:spChg>
      </pc:sldChg>
      <pc:sldChg chg="modSp ord">
        <pc:chgData name="Aradhana Tiwari" userId="gAyTqq2UJzoj+8XSwe/O4Dy2l0SZxUdhv6R06d6i2ic=" providerId="None" clId="Web-{23FCCAAF-9836-45D5-8B20-2F991BDE00B7}" dt="2024-08-22T23:33:40.383" v="916" actId="14100"/>
        <pc:sldMkLst>
          <pc:docMk/>
          <pc:sldMk cId="295496279" sldId="285"/>
        </pc:sldMkLst>
        <pc:spChg chg="mod">
          <ac:chgData name="Aradhana Tiwari" userId="gAyTqq2UJzoj+8XSwe/O4Dy2l0SZxUdhv6R06d6i2ic=" providerId="None" clId="Web-{23FCCAAF-9836-45D5-8B20-2F991BDE00B7}" dt="2024-08-22T23:33:40.383" v="916" actId="14100"/>
          <ac:spMkLst>
            <pc:docMk/>
            <pc:sldMk cId="295496279" sldId="285"/>
            <ac:spMk id="3" creationId="{78941BDD-820A-9C11-BA8F-72A0A852F003}"/>
          </ac:spMkLst>
        </pc:spChg>
      </pc:sldChg>
      <pc:sldChg chg="ord">
        <pc:chgData name="Aradhana Tiwari" userId="gAyTqq2UJzoj+8XSwe/O4Dy2l0SZxUdhv6R06d6i2ic=" providerId="None" clId="Web-{23FCCAAF-9836-45D5-8B20-2F991BDE00B7}" dt="2024-08-22T15:45:56.472" v="52"/>
        <pc:sldMkLst>
          <pc:docMk/>
          <pc:sldMk cId="169234320" sldId="289"/>
        </pc:sldMkLst>
      </pc:sldChg>
      <pc:sldChg chg="modSp">
        <pc:chgData name="Aradhana Tiwari" userId="gAyTqq2UJzoj+8XSwe/O4Dy2l0SZxUdhv6R06d6i2ic=" providerId="None" clId="Web-{23FCCAAF-9836-45D5-8B20-2F991BDE00B7}" dt="2024-08-22T15:30:17.439" v="51" actId="20577"/>
        <pc:sldMkLst>
          <pc:docMk/>
          <pc:sldMk cId="2522501561" sldId="303"/>
        </pc:sldMkLst>
        <pc:spChg chg="mod">
          <ac:chgData name="Aradhana Tiwari" userId="gAyTqq2UJzoj+8XSwe/O4Dy2l0SZxUdhv6R06d6i2ic=" providerId="None" clId="Web-{23FCCAAF-9836-45D5-8B20-2F991BDE00B7}" dt="2024-08-22T15:30:17.439" v="51" actId="20577"/>
          <ac:spMkLst>
            <pc:docMk/>
            <pc:sldMk cId="2522501561" sldId="303"/>
            <ac:spMk id="3" creationId="{606D5563-8240-A8CE-E702-9076F2C9146A}"/>
          </ac:spMkLst>
        </pc:spChg>
      </pc:sldChg>
      <pc:sldChg chg="modSp new">
        <pc:chgData name="Aradhana Tiwari" userId="gAyTqq2UJzoj+8XSwe/O4Dy2l0SZxUdhv6R06d6i2ic=" providerId="None" clId="Web-{23FCCAAF-9836-45D5-8B20-2F991BDE00B7}" dt="2024-08-22T15:47:51.116" v="143" actId="20577"/>
        <pc:sldMkLst>
          <pc:docMk/>
          <pc:sldMk cId="2134787250" sldId="314"/>
        </pc:sldMkLst>
        <pc:spChg chg="mod">
          <ac:chgData name="Aradhana Tiwari" userId="gAyTqq2UJzoj+8XSwe/O4Dy2l0SZxUdhv6R06d6i2ic=" providerId="None" clId="Web-{23FCCAAF-9836-45D5-8B20-2F991BDE00B7}" dt="2024-08-22T15:47:05.083" v="100" actId="20577"/>
          <ac:spMkLst>
            <pc:docMk/>
            <pc:sldMk cId="2134787250" sldId="314"/>
            <ac:spMk id="2" creationId="{5C412504-52C2-EE90-79E4-12526096D44D}"/>
          </ac:spMkLst>
        </pc:spChg>
        <pc:spChg chg="mod">
          <ac:chgData name="Aradhana Tiwari" userId="gAyTqq2UJzoj+8XSwe/O4Dy2l0SZxUdhv6R06d6i2ic=" providerId="None" clId="Web-{23FCCAAF-9836-45D5-8B20-2F991BDE00B7}" dt="2024-08-22T15:47:51.116" v="143" actId="20577"/>
          <ac:spMkLst>
            <pc:docMk/>
            <pc:sldMk cId="2134787250" sldId="314"/>
            <ac:spMk id="3" creationId="{F41B22EB-C7F8-15BA-40BF-D336CEB1318D}"/>
          </ac:spMkLst>
        </pc:spChg>
      </pc:sldChg>
    </pc:docChg>
  </pc:docChgLst>
  <pc:docChgLst>
    <pc:chgData name="Anabel Martinez" userId="XuAdLqwdalwGvj1GPgmEC0nd8ZBSxip7JrgnloLk93M=" providerId="None" clId="Web-{40DB30E1-4217-4B8F-8B0E-4406182A520A}"/>
    <pc:docChg chg="sldOrd">
      <pc:chgData name="Anabel Martinez" userId="XuAdLqwdalwGvj1GPgmEC0nd8ZBSxip7JrgnloLk93M=" providerId="None" clId="Web-{40DB30E1-4217-4B8F-8B0E-4406182A520A}" dt="2024-07-24T22:27:38.907" v="0"/>
      <pc:docMkLst>
        <pc:docMk/>
      </pc:docMkLst>
      <pc:sldChg chg="ord">
        <pc:chgData name="Anabel Martinez" userId="XuAdLqwdalwGvj1GPgmEC0nd8ZBSxip7JrgnloLk93M=" providerId="None" clId="Web-{40DB30E1-4217-4B8F-8B0E-4406182A520A}" dt="2024-07-24T22:27:38.907" v="0"/>
        <pc:sldMkLst>
          <pc:docMk/>
          <pc:sldMk cId="1052598381" sldId="293"/>
        </pc:sldMkLst>
      </pc:sldChg>
    </pc:docChg>
  </pc:docChgLst>
  <pc:docChgLst>
    <pc:chgData name="Aradhana Tiwari" userId="gAyTqq2UJzoj+8XSwe/O4Dy2l0SZxUdhv6R06d6i2ic=" providerId="None" clId="Web-{61ACB564-43E3-4C39-AF39-8B663E1F1F4A}"/>
    <pc:docChg chg="addSld modSld sldOrd">
      <pc:chgData name="Aradhana Tiwari" userId="gAyTqq2UJzoj+8XSwe/O4Dy2l0SZxUdhv6R06d6i2ic=" providerId="None" clId="Web-{61ACB564-43E3-4C39-AF39-8B663E1F1F4A}" dt="2024-07-24T21:11:40.991" v="1084"/>
      <pc:docMkLst>
        <pc:docMk/>
      </pc:docMkLst>
      <pc:sldChg chg="modSp delCm modNotes">
        <pc:chgData name="Aradhana Tiwari" userId="gAyTqq2UJzoj+8XSwe/O4Dy2l0SZxUdhv6R06d6i2ic=" providerId="None" clId="Web-{61ACB564-43E3-4C39-AF39-8B663E1F1F4A}" dt="2024-07-24T20:26:03.955" v="374"/>
        <pc:sldMkLst>
          <pc:docMk/>
          <pc:sldMk cId="354446276" sldId="279"/>
        </pc:sldMkLst>
        <pc:spChg chg="mod">
          <ac:chgData name="Aradhana Tiwari" userId="gAyTqq2UJzoj+8XSwe/O4Dy2l0SZxUdhv6R06d6i2ic=" providerId="None" clId="Web-{61ACB564-43E3-4C39-AF39-8B663E1F1F4A}" dt="2024-07-24T20:15:12.806" v="283" actId="20577"/>
          <ac:spMkLst>
            <pc:docMk/>
            <pc:sldMk cId="354446276" sldId="279"/>
            <ac:spMk id="3" creationId="{5A9C3755-BF28-F39A-CA63-D3AE79287088}"/>
          </ac:spMkLst>
        </pc:spChg>
        <pc:extLst>
          <p:ext xmlns:p="http://schemas.openxmlformats.org/presentationml/2006/main" uri="{D6D511B9-2390-475A-947B-AFAB55BFBCF1}">
            <pc226:cmChg xmlns:pc226="http://schemas.microsoft.com/office/powerpoint/2022/06/main/command" chg="del">
              <pc226:chgData name="Aradhana Tiwari" userId="gAyTqq2UJzoj+8XSwe/O4Dy2l0SZxUdhv6R06d6i2ic=" providerId="None" clId="Web-{61ACB564-43E3-4C39-AF39-8B663E1F1F4A}" dt="2024-07-24T20:18:02.707" v="295"/>
              <pc2:cmMkLst xmlns:pc2="http://schemas.microsoft.com/office/powerpoint/2019/9/main/command">
                <pc:docMk/>
                <pc:sldMk cId="354446276" sldId="279"/>
                <pc2:cmMk id="{C904B25F-7EE1-4706-AAFF-6B4889E25FAF}"/>
              </pc2:cmMkLst>
            </pc226:cmChg>
          </p:ext>
        </pc:extLst>
      </pc:sldChg>
      <pc:sldChg chg="delSp modSp delCm">
        <pc:chgData name="Aradhana Tiwari" userId="gAyTqq2UJzoj+8XSwe/O4Dy2l0SZxUdhv6R06d6i2ic=" providerId="None" clId="Web-{61ACB564-43E3-4C39-AF39-8B663E1F1F4A}" dt="2024-07-24T20:16:37.420" v="294" actId="20577"/>
        <pc:sldMkLst>
          <pc:docMk/>
          <pc:sldMk cId="1723834454" sldId="282"/>
        </pc:sldMkLst>
        <pc:spChg chg="del">
          <ac:chgData name="Aradhana Tiwari" userId="gAyTqq2UJzoj+8XSwe/O4Dy2l0SZxUdhv6R06d6i2ic=" providerId="None" clId="Web-{61ACB564-43E3-4C39-AF39-8B663E1F1F4A}" dt="2024-07-24T20:07:48.559" v="143"/>
          <ac:spMkLst>
            <pc:docMk/>
            <pc:sldMk cId="1723834454" sldId="282"/>
            <ac:spMk id="3" creationId="{CE04A40E-EADD-99F4-77CC-03CD2CF00E18}"/>
          </ac:spMkLst>
        </pc:spChg>
        <pc:spChg chg="mod">
          <ac:chgData name="Aradhana Tiwari" userId="gAyTqq2UJzoj+8XSwe/O4Dy2l0SZxUdhv6R06d6i2ic=" providerId="None" clId="Web-{61ACB564-43E3-4C39-AF39-8B663E1F1F4A}" dt="2024-07-24T20:16:37.420" v="294" actId="20577"/>
          <ac:spMkLst>
            <pc:docMk/>
            <pc:sldMk cId="1723834454" sldId="282"/>
            <ac:spMk id="6" creationId="{9F5A70C1-B30B-59B4-5C12-C1DB5663309B}"/>
          </ac:spMkLst>
        </pc:spChg>
        <pc:spChg chg="del">
          <ac:chgData name="Aradhana Tiwari" userId="gAyTqq2UJzoj+8XSwe/O4Dy2l0SZxUdhv6R06d6i2ic=" providerId="None" clId="Web-{61ACB564-43E3-4C39-AF39-8B663E1F1F4A}" dt="2024-07-24T20:07:43.059" v="142"/>
          <ac:spMkLst>
            <pc:docMk/>
            <pc:sldMk cId="1723834454" sldId="282"/>
            <ac:spMk id="8" creationId="{C4ADD353-74C7-68A0-212B-4BCC3F681A37}"/>
          </ac:spMkLst>
        </pc:spChg>
        <pc:extLst>
          <p:ext xmlns:p="http://schemas.openxmlformats.org/presentationml/2006/main" uri="{D6D511B9-2390-475A-947B-AFAB55BFBCF1}">
            <pc226:cmChg xmlns:pc226="http://schemas.microsoft.com/office/powerpoint/2022/06/main/command" chg="del">
              <pc226:chgData name="Aradhana Tiwari" userId="gAyTqq2UJzoj+8XSwe/O4Dy2l0SZxUdhv6R06d6i2ic=" providerId="None" clId="Web-{61ACB564-43E3-4C39-AF39-8B663E1F1F4A}" dt="2024-07-24T20:07:51.716" v="144"/>
              <pc2:cmMkLst xmlns:pc2="http://schemas.microsoft.com/office/powerpoint/2019/9/main/command">
                <pc:docMk/>
                <pc:sldMk cId="1723834454" sldId="282"/>
                <pc2:cmMk id="{2B50693D-551B-457F-A368-3F7405B9DCAC}"/>
              </pc2:cmMkLst>
            </pc226:cmChg>
          </p:ext>
        </pc:extLst>
      </pc:sldChg>
      <pc:sldChg chg="modSp">
        <pc:chgData name="Aradhana Tiwari" userId="gAyTqq2UJzoj+8XSwe/O4Dy2l0SZxUdhv6R06d6i2ic=" providerId="None" clId="Web-{61ACB564-43E3-4C39-AF39-8B663E1F1F4A}" dt="2024-07-24T20:16:18.044" v="292" actId="20577"/>
        <pc:sldMkLst>
          <pc:docMk/>
          <pc:sldMk cId="295496279" sldId="285"/>
        </pc:sldMkLst>
        <pc:spChg chg="mod">
          <ac:chgData name="Aradhana Tiwari" userId="gAyTqq2UJzoj+8XSwe/O4Dy2l0SZxUdhv6R06d6i2ic=" providerId="None" clId="Web-{61ACB564-43E3-4C39-AF39-8B663E1F1F4A}" dt="2024-07-24T20:16:12.184" v="291" actId="20577"/>
          <ac:spMkLst>
            <pc:docMk/>
            <pc:sldMk cId="295496279" sldId="285"/>
            <ac:spMk id="2" creationId="{A4CB7E1C-C0F6-8406-2FC4-81B823E758B7}"/>
          </ac:spMkLst>
        </pc:spChg>
        <pc:spChg chg="mod">
          <ac:chgData name="Aradhana Tiwari" userId="gAyTqq2UJzoj+8XSwe/O4Dy2l0SZxUdhv6R06d6i2ic=" providerId="None" clId="Web-{61ACB564-43E3-4C39-AF39-8B663E1F1F4A}" dt="2024-07-24T20:16:18.044" v="292" actId="20577"/>
          <ac:spMkLst>
            <pc:docMk/>
            <pc:sldMk cId="295496279" sldId="285"/>
            <ac:spMk id="3" creationId="{78941BDD-820A-9C11-BA8F-72A0A852F003}"/>
          </ac:spMkLst>
        </pc:spChg>
      </pc:sldChg>
      <pc:sldChg chg="modSp">
        <pc:chgData name="Aradhana Tiwari" userId="gAyTqq2UJzoj+8XSwe/O4Dy2l0SZxUdhv6R06d6i2ic=" providerId="None" clId="Web-{61ACB564-43E3-4C39-AF39-8B663E1F1F4A}" dt="2024-07-24T19:54:44.511" v="21" actId="1076"/>
        <pc:sldMkLst>
          <pc:docMk/>
          <pc:sldMk cId="911535976" sldId="286"/>
        </pc:sldMkLst>
        <pc:graphicFrameChg chg="mod">
          <ac:chgData name="Aradhana Tiwari" userId="gAyTqq2UJzoj+8XSwe/O4Dy2l0SZxUdhv6R06d6i2ic=" providerId="None" clId="Web-{61ACB564-43E3-4C39-AF39-8B663E1F1F4A}" dt="2024-07-24T19:54:44.511" v="21" actId="1076"/>
          <ac:graphicFrameMkLst>
            <pc:docMk/>
            <pc:sldMk cId="911535976" sldId="286"/>
            <ac:graphicFrameMk id="5" creationId="{CF496A07-3E4F-94EB-D1F5-4B89AADD0C78}"/>
          </ac:graphicFrameMkLst>
        </pc:graphicFrameChg>
      </pc:sldChg>
      <pc:sldChg chg="modNotes">
        <pc:chgData name="Aradhana Tiwari" userId="gAyTqq2UJzoj+8XSwe/O4Dy2l0SZxUdhv6R06d6i2ic=" providerId="None" clId="Web-{61ACB564-43E3-4C39-AF39-8B663E1F1F4A}" dt="2024-07-24T20:02:15.773" v="75"/>
        <pc:sldMkLst>
          <pc:docMk/>
          <pc:sldMk cId="3290839771" sldId="288"/>
        </pc:sldMkLst>
      </pc:sldChg>
      <pc:sldChg chg="modSp modNotes">
        <pc:chgData name="Aradhana Tiwari" userId="gAyTqq2UJzoj+8XSwe/O4Dy2l0SZxUdhv6R06d6i2ic=" providerId="None" clId="Web-{61ACB564-43E3-4C39-AF39-8B663E1F1F4A}" dt="2024-07-24T20:07:17.417" v="127"/>
        <pc:sldMkLst>
          <pc:docMk/>
          <pc:sldMk cId="1016487008" sldId="291"/>
        </pc:sldMkLst>
        <pc:spChg chg="mod">
          <ac:chgData name="Aradhana Tiwari" userId="gAyTqq2UJzoj+8XSwe/O4Dy2l0SZxUdhv6R06d6i2ic=" providerId="None" clId="Web-{61ACB564-43E3-4C39-AF39-8B663E1F1F4A}" dt="2024-07-24T20:03:29.606" v="123" actId="20577"/>
          <ac:spMkLst>
            <pc:docMk/>
            <pc:sldMk cId="1016487008" sldId="291"/>
            <ac:spMk id="2" creationId="{61D25F48-2FD8-9D93-2796-FE1BA101530B}"/>
          </ac:spMkLst>
        </pc:spChg>
        <pc:spChg chg="mod">
          <ac:chgData name="Aradhana Tiwari" userId="gAyTqq2UJzoj+8XSwe/O4Dy2l0SZxUdhv6R06d6i2ic=" providerId="None" clId="Web-{61ACB564-43E3-4C39-AF39-8B663E1F1F4A}" dt="2024-07-24T20:06:52.540" v="125" actId="20577"/>
          <ac:spMkLst>
            <pc:docMk/>
            <pc:sldMk cId="1016487008" sldId="291"/>
            <ac:spMk id="3" creationId="{517CEF83-1B21-D9E5-D9CC-FC3270F36CDD}"/>
          </ac:spMkLst>
        </pc:spChg>
      </pc:sldChg>
      <pc:sldChg chg="addSp delSp modSp modNotes">
        <pc:chgData name="Aradhana Tiwari" userId="gAyTqq2UJzoj+8XSwe/O4Dy2l0SZxUdhv6R06d6i2ic=" providerId="None" clId="Web-{61ACB564-43E3-4C39-AF39-8B663E1F1F4A}" dt="2024-07-24T20:14:27.194" v="279" actId="20577"/>
        <pc:sldMkLst>
          <pc:docMk/>
          <pc:sldMk cId="1052598381" sldId="293"/>
        </pc:sldMkLst>
        <pc:spChg chg="mod">
          <ac:chgData name="Aradhana Tiwari" userId="gAyTqq2UJzoj+8XSwe/O4Dy2l0SZxUdhv6R06d6i2ic=" providerId="None" clId="Web-{61ACB564-43E3-4C39-AF39-8B663E1F1F4A}" dt="2024-07-24T20:13:57.145" v="236" actId="20577"/>
          <ac:spMkLst>
            <pc:docMk/>
            <pc:sldMk cId="1052598381" sldId="293"/>
            <ac:spMk id="2" creationId="{9BE6847C-D28C-F895-9E18-36EE7B6F2F39}"/>
          </ac:spMkLst>
        </pc:spChg>
        <pc:spChg chg="add del mod">
          <ac:chgData name="Aradhana Tiwari" userId="gAyTqq2UJzoj+8XSwe/O4Dy2l0SZxUdhv6R06d6i2ic=" providerId="None" clId="Web-{61ACB564-43E3-4C39-AF39-8B663E1F1F4A}" dt="2024-07-24T20:11:40.761" v="156"/>
          <ac:spMkLst>
            <pc:docMk/>
            <pc:sldMk cId="1052598381" sldId="293"/>
            <ac:spMk id="99" creationId="{3669F8D0-3CF7-69F0-24CE-74BFE65BAB7D}"/>
          </ac:spMkLst>
        </pc:spChg>
        <pc:graphicFrameChg chg="mod modGraphic">
          <ac:chgData name="Aradhana Tiwari" userId="gAyTqq2UJzoj+8XSwe/O4Dy2l0SZxUdhv6R06d6i2ic=" providerId="None" clId="Web-{61ACB564-43E3-4C39-AF39-8B663E1F1F4A}" dt="2024-07-24T20:14:27.194" v="279" actId="20577"/>
          <ac:graphicFrameMkLst>
            <pc:docMk/>
            <pc:sldMk cId="1052598381" sldId="293"/>
            <ac:graphicFrameMk id="15" creationId="{125F4BBE-C126-A53C-A7EC-25292C8DF9DA}"/>
          </ac:graphicFrameMkLst>
        </pc:graphicFrameChg>
        <pc:graphicFrameChg chg="add del">
          <ac:chgData name="Aradhana Tiwari" userId="gAyTqq2UJzoj+8XSwe/O4Dy2l0SZxUdhv6R06d6i2ic=" providerId="None" clId="Web-{61ACB564-43E3-4C39-AF39-8B663E1F1F4A}" dt="2024-07-24T20:09:23.987" v="148"/>
          <ac:graphicFrameMkLst>
            <pc:docMk/>
            <pc:sldMk cId="1052598381" sldId="293"/>
            <ac:graphicFrameMk id="70" creationId="{A0777ED7-09AE-B043-69B4-F4D527BC60C4}"/>
          </ac:graphicFrameMkLst>
        </pc:graphicFrameChg>
        <pc:graphicFrameChg chg="add del">
          <ac:chgData name="Aradhana Tiwari" userId="gAyTqq2UJzoj+8XSwe/O4Dy2l0SZxUdhv6R06d6i2ic=" providerId="None" clId="Web-{61ACB564-43E3-4C39-AF39-8B663E1F1F4A}" dt="2024-07-24T20:09:33.347" v="150"/>
          <ac:graphicFrameMkLst>
            <pc:docMk/>
            <pc:sldMk cId="1052598381" sldId="293"/>
            <ac:graphicFrameMk id="85" creationId="{82D43ACC-5095-F551-85AD-7B8F72C8AED3}"/>
          </ac:graphicFrameMkLst>
        </pc:graphicFrameChg>
      </pc:sldChg>
      <pc:sldChg chg="modSp modNotes">
        <pc:chgData name="Aradhana Tiwari" userId="gAyTqq2UJzoj+8XSwe/O4Dy2l0SZxUdhv6R06d6i2ic=" providerId="None" clId="Web-{61ACB564-43E3-4C39-AF39-8B663E1F1F4A}" dt="2024-07-24T20:28:54.263" v="652"/>
        <pc:sldMkLst>
          <pc:docMk/>
          <pc:sldMk cId="2522501561" sldId="303"/>
        </pc:sldMkLst>
        <pc:spChg chg="mod">
          <ac:chgData name="Aradhana Tiwari" userId="gAyTqq2UJzoj+8XSwe/O4Dy2l0SZxUdhv6R06d6i2ic=" providerId="None" clId="Web-{61ACB564-43E3-4C39-AF39-8B663E1F1F4A}" dt="2024-07-24T20:26:14.097" v="376" actId="14100"/>
          <ac:spMkLst>
            <pc:docMk/>
            <pc:sldMk cId="2522501561" sldId="303"/>
            <ac:spMk id="3" creationId="{606D5563-8240-A8CE-E702-9076F2C9146A}"/>
          </ac:spMkLst>
        </pc:spChg>
      </pc:sldChg>
      <pc:sldChg chg="ord">
        <pc:chgData name="Aradhana Tiwari" userId="gAyTqq2UJzoj+8XSwe/O4Dy2l0SZxUdhv6R06d6i2ic=" providerId="None" clId="Web-{61ACB564-43E3-4C39-AF39-8B663E1F1F4A}" dt="2024-07-24T19:53:15.599" v="1"/>
        <pc:sldMkLst>
          <pc:docMk/>
          <pc:sldMk cId="1752776347" sldId="304"/>
        </pc:sldMkLst>
      </pc:sldChg>
      <pc:sldChg chg="modSp">
        <pc:chgData name="Aradhana Tiwari" userId="gAyTqq2UJzoj+8XSwe/O4Dy2l0SZxUdhv6R06d6i2ic=" providerId="None" clId="Web-{61ACB564-43E3-4C39-AF39-8B663E1F1F4A}" dt="2024-07-24T20:13:47.332" v="235" actId="20577"/>
        <pc:sldMkLst>
          <pc:docMk/>
          <pc:sldMk cId="489517428" sldId="308"/>
        </pc:sldMkLst>
        <pc:spChg chg="mod">
          <ac:chgData name="Aradhana Tiwari" userId="gAyTqq2UJzoj+8XSwe/O4Dy2l0SZxUdhv6R06d6i2ic=" providerId="None" clId="Web-{61ACB564-43E3-4C39-AF39-8B663E1F1F4A}" dt="2024-07-24T20:13:47.332" v="235" actId="20577"/>
          <ac:spMkLst>
            <pc:docMk/>
            <pc:sldMk cId="489517428" sldId="308"/>
            <ac:spMk id="4" creationId="{1FF3513B-FF49-9D80-9529-04F183A3AEFD}"/>
          </ac:spMkLst>
        </pc:spChg>
      </pc:sldChg>
      <pc:sldChg chg="modSp modNotes">
        <pc:chgData name="Aradhana Tiwari" userId="gAyTqq2UJzoj+8XSwe/O4Dy2l0SZxUdhv6R06d6i2ic=" providerId="None" clId="Web-{61ACB564-43E3-4C39-AF39-8B663E1F1F4A}" dt="2024-07-24T21:04:22.356" v="920"/>
        <pc:sldMkLst>
          <pc:docMk/>
          <pc:sldMk cId="2194043117" sldId="310"/>
        </pc:sldMkLst>
        <pc:spChg chg="mod">
          <ac:chgData name="Aradhana Tiwari" userId="gAyTqq2UJzoj+8XSwe/O4Dy2l0SZxUdhv6R06d6i2ic=" providerId="None" clId="Web-{61ACB564-43E3-4C39-AF39-8B663E1F1F4A}" dt="2024-07-24T21:04:00.231" v="891" actId="20577"/>
          <ac:spMkLst>
            <pc:docMk/>
            <pc:sldMk cId="2194043117" sldId="310"/>
            <ac:spMk id="3" creationId="{8329A34D-09C2-EEBF-1458-65DAB128B650}"/>
          </ac:spMkLst>
        </pc:spChg>
      </pc:sldChg>
      <pc:sldChg chg="modNotes">
        <pc:chgData name="Aradhana Tiwari" userId="gAyTqq2UJzoj+8XSwe/O4Dy2l0SZxUdhv6R06d6i2ic=" providerId="None" clId="Web-{61ACB564-43E3-4C39-AF39-8B663E1F1F4A}" dt="2024-07-24T21:11:40.991" v="1084"/>
        <pc:sldMkLst>
          <pc:docMk/>
          <pc:sldMk cId="209552910" sldId="311"/>
        </pc:sldMkLst>
      </pc:sldChg>
      <pc:sldChg chg="modSp new modNotes">
        <pc:chgData name="Aradhana Tiwari" userId="gAyTqq2UJzoj+8XSwe/O4Dy2l0SZxUdhv6R06d6i2ic=" providerId="None" clId="Web-{61ACB564-43E3-4C39-AF39-8B663E1F1F4A}" dt="2024-07-24T21:06:56.063" v="1023"/>
        <pc:sldMkLst>
          <pc:docMk/>
          <pc:sldMk cId="833062560" sldId="312"/>
        </pc:sldMkLst>
        <pc:spChg chg="mod">
          <ac:chgData name="Aradhana Tiwari" userId="gAyTqq2UJzoj+8XSwe/O4Dy2l0SZxUdhv6R06d6i2ic=" providerId="None" clId="Web-{61ACB564-43E3-4C39-AF39-8B663E1F1F4A}" dt="2024-07-24T19:54:17.775" v="19" actId="20577"/>
          <ac:spMkLst>
            <pc:docMk/>
            <pc:sldMk cId="833062560" sldId="312"/>
            <ac:spMk id="2" creationId="{AD7FCC3C-5988-DAB9-22D1-9C0E31B38CB9}"/>
          </ac:spMkLst>
        </pc:spChg>
        <pc:spChg chg="mod">
          <ac:chgData name="Aradhana Tiwari" userId="gAyTqq2UJzoj+8XSwe/O4Dy2l0SZxUdhv6R06d6i2ic=" providerId="None" clId="Web-{61ACB564-43E3-4C39-AF39-8B663E1F1F4A}" dt="2024-07-24T19:54:31.307" v="20" actId="20577"/>
          <ac:spMkLst>
            <pc:docMk/>
            <pc:sldMk cId="833062560" sldId="312"/>
            <ac:spMk id="3" creationId="{75F21FC7-BBE4-2DE4-5E79-8EDE2F7B6952}"/>
          </ac:spMkLst>
        </pc:spChg>
      </pc:sldChg>
      <pc:sldChg chg="modSp new modNotes">
        <pc:chgData name="Aradhana Tiwari" userId="gAyTqq2UJzoj+8XSwe/O4Dy2l0SZxUdhv6R06d6i2ic=" providerId="None" clId="Web-{61ACB564-43E3-4C39-AF39-8B663E1F1F4A}" dt="2024-07-24T21:10:36.911" v="1082" actId="20577"/>
        <pc:sldMkLst>
          <pc:docMk/>
          <pc:sldMk cId="3369128159" sldId="313"/>
        </pc:sldMkLst>
        <pc:spChg chg="mod">
          <ac:chgData name="Aradhana Tiwari" userId="gAyTqq2UJzoj+8XSwe/O4Dy2l0SZxUdhv6R06d6i2ic=" providerId="None" clId="Web-{61ACB564-43E3-4C39-AF39-8B663E1F1F4A}" dt="2024-07-24T21:10:33.052" v="1081" actId="20577"/>
          <ac:spMkLst>
            <pc:docMk/>
            <pc:sldMk cId="3369128159" sldId="313"/>
            <ac:spMk id="2" creationId="{0B3B71AD-1DA7-E693-E46E-2A2B0DAAD8DB}"/>
          </ac:spMkLst>
        </pc:spChg>
        <pc:spChg chg="mod">
          <ac:chgData name="Aradhana Tiwari" userId="gAyTqq2UJzoj+8XSwe/O4Dy2l0SZxUdhv6R06d6i2ic=" providerId="None" clId="Web-{61ACB564-43E3-4C39-AF39-8B663E1F1F4A}" dt="2024-07-24T21:10:36.911" v="1082" actId="20577"/>
          <ac:spMkLst>
            <pc:docMk/>
            <pc:sldMk cId="3369128159" sldId="313"/>
            <ac:spMk id="3" creationId="{1C51F7A1-D9EF-C1C4-E8F8-5BEF5ABE963F}"/>
          </ac:spMkLst>
        </pc:spChg>
      </pc:sldChg>
    </pc:docChg>
  </pc:docChgLst>
  <pc:docChgLst>
    <pc:chgData name="Stephanie Richard" userId="lnRIAVntywBEHVZ5qu8f8T30nrD17jNhtrYJX8qfVZQ=" providerId="None" clId="Web-{D650014D-B9DD-4876-8BDE-5320BCAC9FCE}"/>
    <pc:docChg chg="modSld">
      <pc:chgData name="Stephanie Richard" userId="lnRIAVntywBEHVZ5qu8f8T30nrD17jNhtrYJX8qfVZQ=" providerId="None" clId="Web-{D650014D-B9DD-4876-8BDE-5320BCAC9FCE}" dt="2024-07-25T21:32:10.450" v="1303"/>
      <pc:docMkLst>
        <pc:docMk/>
      </pc:docMkLst>
      <pc:sldChg chg="modNotes">
        <pc:chgData name="Stephanie Richard" userId="lnRIAVntywBEHVZ5qu8f8T30nrD17jNhtrYJX8qfVZQ=" providerId="None" clId="Web-{D650014D-B9DD-4876-8BDE-5320BCAC9FCE}" dt="2024-07-25T21:29:01.930" v="867"/>
        <pc:sldMkLst>
          <pc:docMk/>
          <pc:sldMk cId="4163976025" sldId="266"/>
        </pc:sldMkLst>
      </pc:sldChg>
      <pc:sldChg chg="modNotes">
        <pc:chgData name="Stephanie Richard" userId="lnRIAVntywBEHVZ5qu8f8T30nrD17jNhtrYJX8qfVZQ=" providerId="None" clId="Web-{D650014D-B9DD-4876-8BDE-5320BCAC9FCE}" dt="2024-07-25T21:29:43.587" v="949"/>
        <pc:sldMkLst>
          <pc:docMk/>
          <pc:sldMk cId="2462706646" sldId="287"/>
        </pc:sldMkLst>
      </pc:sldChg>
      <pc:sldChg chg="modNotes">
        <pc:chgData name="Stephanie Richard" userId="lnRIAVntywBEHVZ5qu8f8T30nrD17jNhtrYJX8qfVZQ=" providerId="None" clId="Web-{D650014D-B9DD-4876-8BDE-5320BCAC9FCE}" dt="2024-07-25T21:32:10.450" v="1303"/>
        <pc:sldMkLst>
          <pc:docMk/>
          <pc:sldMk cId="2805057340" sldId="302"/>
        </pc:sldMkLst>
      </pc:sldChg>
      <pc:sldChg chg="modNotes">
        <pc:chgData name="Stephanie Richard" userId="lnRIAVntywBEHVZ5qu8f8T30nrD17jNhtrYJX8qfVZQ=" providerId="None" clId="Web-{D650014D-B9DD-4876-8BDE-5320BCAC9FCE}" dt="2024-07-25T21:27:14.943" v="558"/>
        <pc:sldMkLst>
          <pc:docMk/>
          <pc:sldMk cId="3369128159" sldId="313"/>
        </pc:sldMkLst>
      </pc:sldChg>
    </pc:docChg>
  </pc:docChgLst>
  <pc:docChgLst>
    <pc:chgData name="Anabel Martinez" userId="XuAdLqwdalwGvj1GPgmEC0nd8ZBSxip7JrgnloLk93M=" providerId="None" clId="Web-{F26270B7-B2FA-42C9-A085-509EA9F0AEA9}"/>
    <pc:docChg chg="modSld">
      <pc:chgData name="Anabel Martinez" userId="XuAdLqwdalwGvj1GPgmEC0nd8ZBSxip7JrgnloLk93M=" providerId="None" clId="Web-{F26270B7-B2FA-42C9-A085-509EA9F0AEA9}" dt="2024-07-19T22:56:36.643" v="3" actId="20577"/>
      <pc:docMkLst>
        <pc:docMk/>
      </pc:docMkLst>
      <pc:sldChg chg="modSp">
        <pc:chgData name="Anabel Martinez" userId="XuAdLqwdalwGvj1GPgmEC0nd8ZBSxip7JrgnloLk93M=" providerId="None" clId="Web-{F26270B7-B2FA-42C9-A085-509EA9F0AEA9}" dt="2024-07-19T22:56:36.643" v="3" actId="20577"/>
        <pc:sldMkLst>
          <pc:docMk/>
          <pc:sldMk cId="1299581042" sldId="297"/>
        </pc:sldMkLst>
        <pc:spChg chg="mod">
          <ac:chgData name="Anabel Martinez" userId="XuAdLqwdalwGvj1GPgmEC0nd8ZBSxip7JrgnloLk93M=" providerId="None" clId="Web-{F26270B7-B2FA-42C9-A085-509EA9F0AEA9}" dt="2024-07-19T22:56:36.643" v="3" actId="20577"/>
          <ac:spMkLst>
            <pc:docMk/>
            <pc:sldMk cId="1299581042" sldId="297"/>
            <ac:spMk id="2" creationId="{5668E59A-1BC7-B1CD-E932-03DEA710C186}"/>
          </ac:spMkLst>
        </pc:spChg>
      </pc:sldChg>
    </pc:docChg>
  </pc:docChgLst>
  <pc:docChgLst>
    <pc:chgData name="Aradhana Tiwari" userId="gAyTqq2UJzoj+8XSwe/O4Dy2l0SZxUdhv6R06d6i2ic=" providerId="None" clId="Web-{A1853A06-BDFF-4C80-AB8A-5169EAAC23D3}"/>
    <pc:docChg chg="mod addSld modSld">
      <pc:chgData name="Aradhana Tiwari" userId="gAyTqq2UJzoj+8XSwe/O4Dy2l0SZxUdhv6R06d6i2ic=" providerId="None" clId="Web-{A1853A06-BDFF-4C80-AB8A-5169EAAC23D3}" dt="2024-07-19T05:13:25.161" v="110"/>
      <pc:docMkLst>
        <pc:docMk/>
      </pc:docMkLst>
      <pc:sldChg chg="addCm">
        <pc:chgData name="Aradhana Tiwari" userId="gAyTqq2UJzoj+8XSwe/O4Dy2l0SZxUdhv6R06d6i2ic=" providerId="None" clId="Web-{A1853A06-BDFF-4C80-AB8A-5169EAAC23D3}" dt="2024-07-19T05:08:20.103" v="1"/>
        <pc:sldMkLst>
          <pc:docMk/>
          <pc:sldMk cId="3581467913" sldId="259"/>
        </pc:sldMkLst>
        <pc:extLst>
          <p:ext xmlns:p="http://schemas.openxmlformats.org/presentationml/2006/main" uri="{D6D511B9-2390-475A-947B-AFAB55BFBCF1}">
            <pc226:cmChg xmlns:pc226="http://schemas.microsoft.com/office/powerpoint/2022/06/main/command" chg="add">
              <pc226:chgData name="Aradhana Tiwari" userId="gAyTqq2UJzoj+8XSwe/O4Dy2l0SZxUdhv6R06d6i2ic=" providerId="None" clId="Web-{A1853A06-BDFF-4C80-AB8A-5169EAAC23D3}" dt="2024-07-19T05:08:20.103" v="1"/>
              <pc2:cmMkLst xmlns:pc2="http://schemas.microsoft.com/office/powerpoint/2019/9/main/command">
                <pc:docMk/>
                <pc:sldMk cId="3581467913" sldId="259"/>
                <pc2:cmMk id="{59C94EA1-C179-43F5-93F3-5DD9E0FD6C1D}"/>
              </pc2:cmMkLst>
            </pc226:cmChg>
          </p:ext>
        </pc:extLst>
      </pc:sldChg>
      <pc:sldChg chg="addCm modCm">
        <pc:chgData name="Aradhana Tiwari" userId="gAyTqq2UJzoj+8XSwe/O4Dy2l0SZxUdhv6R06d6i2ic=" providerId="None" clId="Web-{A1853A06-BDFF-4C80-AB8A-5169EAAC23D3}" dt="2024-07-19T05:12:48.004" v="109"/>
        <pc:sldMkLst>
          <pc:docMk/>
          <pc:sldMk cId="3290839771" sldId="288"/>
        </pc:sldMkLst>
        <pc:extLst>
          <p:ext xmlns:p="http://schemas.openxmlformats.org/presentationml/2006/main" uri="{D6D511B9-2390-475A-947B-AFAB55BFBCF1}">
            <pc226:cmChg xmlns:pc226="http://schemas.microsoft.com/office/powerpoint/2022/06/main/command" chg="add mod">
              <pc226:chgData name="Aradhana Tiwari" userId="gAyTqq2UJzoj+8XSwe/O4Dy2l0SZxUdhv6R06d6i2ic=" providerId="None" clId="Web-{A1853A06-BDFF-4C80-AB8A-5169EAAC23D3}" dt="2024-07-19T05:12:48.004" v="109"/>
              <pc2:cmMkLst xmlns:pc2="http://schemas.microsoft.com/office/powerpoint/2019/9/main/command">
                <pc:docMk/>
                <pc:sldMk cId="3290839771" sldId="288"/>
                <pc2:cmMk id="{43319B33-C1BF-458F-AB47-991A17049877}"/>
              </pc2:cmMkLst>
            </pc226:cmChg>
          </p:ext>
        </pc:extLst>
      </pc:sldChg>
      <pc:sldChg chg="modSp addCm">
        <pc:chgData name="Aradhana Tiwari" userId="gAyTqq2UJzoj+8XSwe/O4Dy2l0SZxUdhv6R06d6i2ic=" providerId="None" clId="Web-{A1853A06-BDFF-4C80-AB8A-5169EAAC23D3}" dt="2024-07-19T05:13:25.161" v="110"/>
        <pc:sldMkLst>
          <pc:docMk/>
          <pc:sldMk cId="3356485760" sldId="292"/>
        </pc:sldMkLst>
        <pc:spChg chg="mod">
          <ac:chgData name="Aradhana Tiwari" userId="gAyTqq2UJzoj+8XSwe/O4Dy2l0SZxUdhv6R06d6i2ic=" providerId="None" clId="Web-{A1853A06-BDFF-4C80-AB8A-5169EAAC23D3}" dt="2024-07-19T05:11:46.876" v="105" actId="20577"/>
          <ac:spMkLst>
            <pc:docMk/>
            <pc:sldMk cId="3356485760" sldId="292"/>
            <ac:spMk id="2" creationId="{FE6BCF45-7EB5-F3CF-FE96-8B6EB4122AEC}"/>
          </ac:spMkLst>
        </pc:spChg>
        <pc:extLst>
          <p:ext xmlns:p="http://schemas.openxmlformats.org/presentationml/2006/main" uri="{D6D511B9-2390-475A-947B-AFAB55BFBCF1}">
            <pc226:cmChg xmlns:pc226="http://schemas.microsoft.com/office/powerpoint/2022/06/main/command" chg="add">
              <pc226:chgData name="Aradhana Tiwari" userId="gAyTqq2UJzoj+8XSwe/O4Dy2l0SZxUdhv6R06d6i2ic=" providerId="None" clId="Web-{A1853A06-BDFF-4C80-AB8A-5169EAAC23D3}" dt="2024-07-19T05:13:25.161" v="110"/>
              <pc2:cmMkLst xmlns:pc2="http://schemas.microsoft.com/office/powerpoint/2019/9/main/command">
                <pc:docMk/>
                <pc:sldMk cId="3356485760" sldId="292"/>
                <pc2:cmMk id="{F410A580-9EF8-4987-8EB8-FC622869786D}"/>
              </pc2:cmMkLst>
            </pc226:cmChg>
          </p:ext>
        </pc:extLst>
      </pc:sldChg>
      <pc:sldChg chg="modSp new">
        <pc:chgData name="Aradhana Tiwari" userId="gAyTqq2UJzoj+8XSwe/O4Dy2l0SZxUdhv6R06d6i2ic=" providerId="None" clId="Web-{A1853A06-BDFF-4C80-AB8A-5169EAAC23D3}" dt="2024-07-19T05:10:52.202" v="102" actId="20577"/>
        <pc:sldMkLst>
          <pc:docMk/>
          <pc:sldMk cId="1052598381" sldId="293"/>
        </pc:sldMkLst>
        <pc:spChg chg="mod">
          <ac:chgData name="Aradhana Tiwari" userId="gAyTqq2UJzoj+8XSwe/O4Dy2l0SZxUdhv6R06d6i2ic=" providerId="None" clId="Web-{A1853A06-BDFF-4C80-AB8A-5169EAAC23D3}" dt="2024-07-19T05:10:04.717" v="73" actId="20577"/>
          <ac:spMkLst>
            <pc:docMk/>
            <pc:sldMk cId="1052598381" sldId="293"/>
            <ac:spMk id="2" creationId="{9BE6847C-D28C-F895-9E18-36EE7B6F2F39}"/>
          </ac:spMkLst>
        </pc:spChg>
        <pc:spChg chg="mod">
          <ac:chgData name="Aradhana Tiwari" userId="gAyTqq2UJzoj+8XSwe/O4Dy2l0SZxUdhv6R06d6i2ic=" providerId="None" clId="Web-{A1853A06-BDFF-4C80-AB8A-5169EAAC23D3}" dt="2024-07-19T05:10:52.202" v="102" actId="20577"/>
          <ac:spMkLst>
            <pc:docMk/>
            <pc:sldMk cId="1052598381" sldId="293"/>
            <ac:spMk id="3" creationId="{8C53D8EC-FF8A-6D11-4AF8-BD53673AD372}"/>
          </ac:spMkLst>
        </pc:spChg>
      </pc:sldChg>
    </pc:docChg>
  </pc:docChgLst>
  <pc:docChgLst>
    <pc:chgData name="Stephanie Richard" userId="lnRIAVntywBEHVZ5qu8f8T30nrD17jNhtrYJX8qfVZQ=" providerId="None" clId="Web-{5FEF8979-A3DD-496F-B7DD-0C62AEB95FB5}"/>
    <pc:docChg chg="addSld modSld">
      <pc:chgData name="Stephanie Richard" userId="lnRIAVntywBEHVZ5qu8f8T30nrD17jNhtrYJX8qfVZQ=" providerId="None" clId="Web-{5FEF8979-A3DD-496F-B7DD-0C62AEB95FB5}" dt="2024-07-23T18:40:16.609" v="839"/>
      <pc:docMkLst>
        <pc:docMk/>
      </pc:docMkLst>
      <pc:sldChg chg="addSp modSp delCm">
        <pc:chgData name="Stephanie Richard" userId="lnRIAVntywBEHVZ5qu8f8T30nrD17jNhtrYJX8qfVZQ=" providerId="None" clId="Web-{5FEF8979-A3DD-496F-B7DD-0C62AEB95FB5}" dt="2024-07-23T18:06:02.660" v="3" actId="1076"/>
        <pc:sldMkLst>
          <pc:docMk/>
          <pc:sldMk cId="3771927656" sldId="256"/>
        </pc:sldMkLst>
        <pc:picChg chg="add mod">
          <ac:chgData name="Stephanie Richard" userId="lnRIAVntywBEHVZ5qu8f8T30nrD17jNhtrYJX8qfVZQ=" providerId="None" clId="Web-{5FEF8979-A3DD-496F-B7DD-0C62AEB95FB5}" dt="2024-07-23T18:06:02.660" v="3" actId="1076"/>
          <ac:picMkLst>
            <pc:docMk/>
            <pc:sldMk cId="3771927656" sldId="256"/>
            <ac:picMk id="4" creationId="{81345D36-5FED-8E6D-363A-7F54284FA214}"/>
          </ac:picMkLst>
        </pc:picChg>
        <pc:extLst>
          <p:ext xmlns:p="http://schemas.openxmlformats.org/presentationml/2006/main" uri="{D6D511B9-2390-475A-947B-AFAB55BFBCF1}">
            <pc226:cmChg xmlns:pc226="http://schemas.microsoft.com/office/powerpoint/2022/06/main/command" chg="del">
              <pc226:chgData name="Stephanie Richard" userId="lnRIAVntywBEHVZ5qu8f8T30nrD17jNhtrYJX8qfVZQ=" providerId="None" clId="Web-{5FEF8979-A3DD-496F-B7DD-0C62AEB95FB5}" dt="2024-07-23T18:05:19.721" v="0"/>
              <pc2:cmMkLst xmlns:pc2="http://schemas.microsoft.com/office/powerpoint/2019/9/main/command">
                <pc:docMk/>
                <pc:sldMk cId="3771927656" sldId="256"/>
                <pc2:cmMk id="{1CA8FFBB-C1C0-4B63-AA62-6878DF6207FA}"/>
              </pc2:cmMkLst>
            </pc226:cmChg>
          </p:ext>
        </pc:extLst>
      </pc:sldChg>
      <pc:sldChg chg="addSp modSp">
        <pc:chgData name="Stephanie Richard" userId="lnRIAVntywBEHVZ5qu8f8T30nrD17jNhtrYJX8qfVZQ=" providerId="None" clId="Web-{5FEF8979-A3DD-496F-B7DD-0C62AEB95FB5}" dt="2024-07-23T18:14:13.413" v="462" actId="1076"/>
        <pc:sldMkLst>
          <pc:docMk/>
          <pc:sldMk cId="2671851452" sldId="258"/>
        </pc:sldMkLst>
        <pc:spChg chg="mod">
          <ac:chgData name="Stephanie Richard" userId="lnRIAVntywBEHVZ5qu8f8T30nrD17jNhtrYJX8qfVZQ=" providerId="None" clId="Web-{5FEF8979-A3DD-496F-B7DD-0C62AEB95FB5}" dt="2024-07-23T18:14:09.772" v="460" actId="20577"/>
          <ac:spMkLst>
            <pc:docMk/>
            <pc:sldMk cId="2671851452" sldId="258"/>
            <ac:spMk id="2" creationId="{D0A0824B-BBBD-1BB8-5A4E-E02A302B691A}"/>
          </ac:spMkLst>
        </pc:spChg>
        <pc:picChg chg="add mod">
          <ac:chgData name="Stephanie Richard" userId="lnRIAVntywBEHVZ5qu8f8T30nrD17jNhtrYJX8qfVZQ=" providerId="None" clId="Web-{5FEF8979-A3DD-496F-B7DD-0C62AEB95FB5}" dt="2024-07-23T18:14:13.413" v="462" actId="1076"/>
          <ac:picMkLst>
            <pc:docMk/>
            <pc:sldMk cId="2671851452" sldId="258"/>
            <ac:picMk id="4" creationId="{1D4E8D9E-EE04-9273-3652-79686B269CD7}"/>
          </ac:picMkLst>
        </pc:picChg>
      </pc:sldChg>
      <pc:sldChg chg="addSp modSp">
        <pc:chgData name="Stephanie Richard" userId="lnRIAVntywBEHVZ5qu8f8T30nrD17jNhtrYJX8qfVZQ=" providerId="None" clId="Web-{5FEF8979-A3DD-496F-B7DD-0C62AEB95FB5}" dt="2024-07-23T18:14:59.837" v="499" actId="1076"/>
        <pc:sldMkLst>
          <pc:docMk/>
          <pc:sldMk cId="4163976025" sldId="266"/>
        </pc:sldMkLst>
        <pc:spChg chg="mod">
          <ac:chgData name="Stephanie Richard" userId="lnRIAVntywBEHVZ5qu8f8T30nrD17jNhtrYJX8qfVZQ=" providerId="None" clId="Web-{5FEF8979-A3DD-496F-B7DD-0C62AEB95FB5}" dt="2024-07-23T18:14:55.805" v="497" actId="20577"/>
          <ac:spMkLst>
            <pc:docMk/>
            <pc:sldMk cId="4163976025" sldId="266"/>
            <ac:spMk id="2" creationId="{00169229-AC24-EACE-1DCF-D4B944588399}"/>
          </ac:spMkLst>
        </pc:spChg>
        <pc:picChg chg="add mod">
          <ac:chgData name="Stephanie Richard" userId="lnRIAVntywBEHVZ5qu8f8T30nrD17jNhtrYJX8qfVZQ=" providerId="None" clId="Web-{5FEF8979-A3DD-496F-B7DD-0C62AEB95FB5}" dt="2024-07-23T18:14:59.837" v="499" actId="1076"/>
          <ac:picMkLst>
            <pc:docMk/>
            <pc:sldMk cId="4163976025" sldId="266"/>
            <ac:picMk id="21" creationId="{11D6E006-9309-EC0E-F152-46BF8332CA56}"/>
          </ac:picMkLst>
        </pc:picChg>
      </pc:sldChg>
      <pc:sldChg chg="modSp">
        <pc:chgData name="Stephanie Richard" userId="lnRIAVntywBEHVZ5qu8f8T30nrD17jNhtrYJX8qfVZQ=" providerId="None" clId="Web-{5FEF8979-A3DD-496F-B7DD-0C62AEB95FB5}" dt="2024-07-23T18:06:50.818" v="4" actId="14100"/>
        <pc:sldMkLst>
          <pc:docMk/>
          <pc:sldMk cId="911535976" sldId="286"/>
        </pc:sldMkLst>
        <pc:graphicFrameChg chg="mod">
          <ac:chgData name="Stephanie Richard" userId="lnRIAVntywBEHVZ5qu8f8T30nrD17jNhtrYJX8qfVZQ=" providerId="None" clId="Web-{5FEF8979-A3DD-496F-B7DD-0C62AEB95FB5}" dt="2024-07-23T18:06:50.818" v="4" actId="14100"/>
          <ac:graphicFrameMkLst>
            <pc:docMk/>
            <pc:sldMk cId="911535976" sldId="286"/>
            <ac:graphicFrameMk id="5" creationId="{CF496A07-3E4F-94EB-D1F5-4B89AADD0C78}"/>
          </ac:graphicFrameMkLst>
        </pc:graphicFrameChg>
      </pc:sldChg>
      <pc:sldChg chg="addSp modSp delCm">
        <pc:chgData name="Stephanie Richard" userId="lnRIAVntywBEHVZ5qu8f8T30nrD17jNhtrYJX8qfVZQ=" providerId="None" clId="Web-{5FEF8979-A3DD-496F-B7DD-0C62AEB95FB5}" dt="2024-07-23T18:14:05.475" v="459" actId="1076"/>
        <pc:sldMkLst>
          <pc:docMk/>
          <pc:sldMk cId="3290839771" sldId="288"/>
        </pc:sldMkLst>
        <pc:picChg chg="add mod">
          <ac:chgData name="Stephanie Richard" userId="lnRIAVntywBEHVZ5qu8f8T30nrD17jNhtrYJX8qfVZQ=" providerId="None" clId="Web-{5FEF8979-A3DD-496F-B7DD-0C62AEB95FB5}" dt="2024-07-23T18:14:05.475" v="459" actId="1076"/>
          <ac:picMkLst>
            <pc:docMk/>
            <pc:sldMk cId="3290839771" sldId="288"/>
            <ac:picMk id="3" creationId="{DF7FE279-E696-DBCF-3BA6-7C32E2F1D1B4}"/>
          </ac:picMkLst>
        </pc:picChg>
        <pc:extLst>
          <p:ext xmlns:p="http://schemas.openxmlformats.org/presentationml/2006/main" uri="{D6D511B9-2390-475A-947B-AFAB55BFBCF1}">
            <pc226:cmChg xmlns:pc226="http://schemas.microsoft.com/office/powerpoint/2022/06/main/command" chg="del">
              <pc226:chgData name="Stephanie Richard" userId="lnRIAVntywBEHVZ5qu8f8T30nrD17jNhtrYJX8qfVZQ=" providerId="None" clId="Web-{5FEF8979-A3DD-496F-B7DD-0C62AEB95FB5}" dt="2024-07-23T18:13:42.177" v="457"/>
              <pc2:cmMkLst xmlns:pc2="http://schemas.microsoft.com/office/powerpoint/2019/9/main/command">
                <pc:docMk/>
                <pc:sldMk cId="3290839771" sldId="288"/>
                <pc2:cmMk id="{6EC33824-C35D-476E-BF4C-11DE497862F6}"/>
              </pc2:cmMkLst>
            </pc226:cmChg>
            <pc226:cmChg xmlns:pc226="http://schemas.microsoft.com/office/powerpoint/2022/06/main/command" chg="del">
              <pc226:chgData name="Stephanie Richard" userId="lnRIAVntywBEHVZ5qu8f8T30nrD17jNhtrYJX8qfVZQ=" providerId="None" clId="Web-{5FEF8979-A3DD-496F-B7DD-0C62AEB95FB5}" dt="2024-07-23T18:13:31.224" v="456"/>
              <pc2:cmMkLst xmlns:pc2="http://schemas.microsoft.com/office/powerpoint/2019/9/main/command">
                <pc:docMk/>
                <pc:sldMk cId="3290839771" sldId="288"/>
                <pc2:cmMk id="{43319B33-C1BF-458F-AB47-991A17049877}"/>
              </pc2:cmMkLst>
            </pc226:cmChg>
          </p:ext>
        </pc:extLst>
      </pc:sldChg>
      <pc:sldChg chg="modSp modNotes">
        <pc:chgData name="Stephanie Richard" userId="lnRIAVntywBEHVZ5qu8f8T30nrD17jNhtrYJX8qfVZQ=" providerId="None" clId="Web-{5FEF8979-A3DD-496F-B7DD-0C62AEB95FB5}" dt="2024-07-23T18:23:37.462" v="611" actId="20577"/>
        <pc:sldMkLst>
          <pc:docMk/>
          <pc:sldMk cId="1016487008" sldId="291"/>
        </pc:sldMkLst>
        <pc:spChg chg="mod">
          <ac:chgData name="Stephanie Richard" userId="lnRIAVntywBEHVZ5qu8f8T30nrD17jNhtrYJX8qfVZQ=" providerId="None" clId="Web-{5FEF8979-A3DD-496F-B7DD-0C62AEB95FB5}" dt="2024-07-23T18:23:37.462" v="611" actId="20577"/>
          <ac:spMkLst>
            <pc:docMk/>
            <pc:sldMk cId="1016487008" sldId="291"/>
            <ac:spMk id="3" creationId="{517CEF83-1B21-D9E5-D9CC-FC3270F36CDD}"/>
          </ac:spMkLst>
        </pc:spChg>
      </pc:sldChg>
      <pc:sldChg chg="delCm">
        <pc:chgData name="Stephanie Richard" userId="lnRIAVntywBEHVZ5qu8f8T30nrD17jNhtrYJX8qfVZQ=" providerId="None" clId="Web-{5FEF8979-A3DD-496F-B7DD-0C62AEB95FB5}" dt="2024-07-23T18:40:16.609" v="839"/>
        <pc:sldMkLst>
          <pc:docMk/>
          <pc:sldMk cId="1052598381" sldId="293"/>
        </pc:sldMkLst>
        <pc:extLst>
          <p:ext xmlns:p="http://schemas.openxmlformats.org/presentationml/2006/main" uri="{D6D511B9-2390-475A-947B-AFAB55BFBCF1}">
            <pc226:cmChg xmlns:pc226="http://schemas.microsoft.com/office/powerpoint/2022/06/main/command" chg="del">
              <pc226:chgData name="Stephanie Richard" userId="lnRIAVntywBEHVZ5qu8f8T30nrD17jNhtrYJX8qfVZQ=" providerId="None" clId="Web-{5FEF8979-A3DD-496F-B7DD-0C62AEB95FB5}" dt="2024-07-23T18:40:16.609" v="839"/>
              <pc2:cmMkLst xmlns:pc2="http://schemas.microsoft.com/office/powerpoint/2019/9/main/command">
                <pc:docMk/>
                <pc:sldMk cId="1052598381" sldId="293"/>
                <pc2:cmMk id="{7C84D389-6506-4581-A048-9BFF1F28BB32}"/>
              </pc2:cmMkLst>
            </pc226:cmChg>
          </p:ext>
        </pc:extLst>
      </pc:sldChg>
      <pc:sldChg chg="modSp">
        <pc:chgData name="Stephanie Richard" userId="lnRIAVntywBEHVZ5qu8f8T30nrD17jNhtrYJX8qfVZQ=" providerId="None" clId="Web-{5FEF8979-A3DD-496F-B7DD-0C62AEB95FB5}" dt="2024-07-23T18:24:32.152" v="641" actId="14100"/>
        <pc:sldMkLst>
          <pc:docMk/>
          <pc:sldMk cId="3597919558" sldId="301"/>
        </pc:sldMkLst>
        <pc:spChg chg="mod">
          <ac:chgData name="Stephanie Richard" userId="lnRIAVntywBEHVZ5qu8f8T30nrD17jNhtrYJX8qfVZQ=" providerId="None" clId="Web-{5FEF8979-A3DD-496F-B7DD-0C62AEB95FB5}" dt="2024-07-23T18:24:32.152" v="641" actId="14100"/>
          <ac:spMkLst>
            <pc:docMk/>
            <pc:sldMk cId="3597919558" sldId="301"/>
            <ac:spMk id="2" creationId="{92B035D1-78DA-4032-3950-F08D51B5862B}"/>
          </ac:spMkLst>
        </pc:spChg>
        <pc:spChg chg="mod">
          <ac:chgData name="Stephanie Richard" userId="lnRIAVntywBEHVZ5qu8f8T30nrD17jNhtrYJX8qfVZQ=" providerId="None" clId="Web-{5FEF8979-A3DD-496F-B7DD-0C62AEB95FB5}" dt="2024-07-23T18:24:16.198" v="632" actId="20577"/>
          <ac:spMkLst>
            <pc:docMk/>
            <pc:sldMk cId="3597919558" sldId="301"/>
            <ac:spMk id="27" creationId="{373F53A7-925E-0F6F-1A2C-18FAA9C04113}"/>
          </ac:spMkLst>
        </pc:spChg>
      </pc:sldChg>
      <pc:sldChg chg="modSp">
        <pc:chgData name="Stephanie Richard" userId="lnRIAVntywBEHVZ5qu8f8T30nrD17jNhtrYJX8qfVZQ=" providerId="None" clId="Web-{5FEF8979-A3DD-496F-B7DD-0C62AEB95FB5}" dt="2024-07-23T18:29:07.834" v="716" actId="20577"/>
        <pc:sldMkLst>
          <pc:docMk/>
          <pc:sldMk cId="2805057340" sldId="302"/>
        </pc:sldMkLst>
        <pc:spChg chg="mod">
          <ac:chgData name="Stephanie Richard" userId="lnRIAVntywBEHVZ5qu8f8T30nrD17jNhtrYJX8qfVZQ=" providerId="None" clId="Web-{5FEF8979-A3DD-496F-B7DD-0C62AEB95FB5}" dt="2024-07-23T18:29:07.834" v="716" actId="20577"/>
          <ac:spMkLst>
            <pc:docMk/>
            <pc:sldMk cId="2805057340" sldId="302"/>
            <ac:spMk id="3" creationId="{664025AF-741E-64CF-AB61-8F75D84F8C34}"/>
          </ac:spMkLst>
        </pc:spChg>
        <pc:spChg chg="mod">
          <ac:chgData name="Stephanie Richard" userId="lnRIAVntywBEHVZ5qu8f8T30nrD17jNhtrYJX8qfVZQ=" providerId="None" clId="Web-{5FEF8979-A3DD-496F-B7DD-0C62AEB95FB5}" dt="2024-07-23T18:28:57.287" v="707" actId="20577"/>
          <ac:spMkLst>
            <pc:docMk/>
            <pc:sldMk cId="2805057340" sldId="302"/>
            <ac:spMk id="4" creationId="{D624FC2E-9FDA-2B08-2A4E-0358B47AECA7}"/>
          </ac:spMkLst>
        </pc:spChg>
      </pc:sldChg>
      <pc:sldChg chg="modSp modCm modNotes">
        <pc:chgData name="Stephanie Richard" userId="lnRIAVntywBEHVZ5qu8f8T30nrD17jNhtrYJX8qfVZQ=" providerId="None" clId="Web-{5FEF8979-A3DD-496F-B7DD-0C62AEB95FB5}" dt="2024-07-23T18:39:04.794" v="838" actId="20577"/>
        <pc:sldMkLst>
          <pc:docMk/>
          <pc:sldMk cId="2522501561" sldId="303"/>
        </pc:sldMkLst>
        <pc:spChg chg="mod">
          <ac:chgData name="Stephanie Richard" userId="lnRIAVntywBEHVZ5qu8f8T30nrD17jNhtrYJX8qfVZQ=" providerId="None" clId="Web-{5FEF8979-A3DD-496F-B7DD-0C62AEB95FB5}" dt="2024-07-23T18:39:04.794" v="838" actId="20577"/>
          <ac:spMkLst>
            <pc:docMk/>
            <pc:sldMk cId="2522501561" sldId="303"/>
            <ac:spMk id="3" creationId="{606D5563-8240-A8CE-E702-9076F2C9146A}"/>
          </ac:spMkLst>
        </pc:spChg>
        <pc:extLst>
          <p:ext xmlns:p="http://schemas.openxmlformats.org/presentationml/2006/main" uri="{D6D511B9-2390-475A-947B-AFAB55BFBCF1}">
            <pc226:cmChg xmlns:pc226="http://schemas.microsoft.com/office/powerpoint/2022/06/main/command" chg="">
              <pc226:chgData name="Stephanie Richard" userId="lnRIAVntywBEHVZ5qu8f8T30nrD17jNhtrYJX8qfVZQ=" providerId="None" clId="Web-{5FEF8979-A3DD-496F-B7DD-0C62AEB95FB5}" dt="2024-07-23T18:31:01.854" v="717"/>
              <pc2:cmMkLst xmlns:pc2="http://schemas.microsoft.com/office/powerpoint/2019/9/main/command">
                <pc:docMk/>
                <pc:sldMk cId="2522501561" sldId="303"/>
                <pc2:cmMk id="{0E76553D-288D-4656-9673-0A10E77C75E3}"/>
              </pc2:cmMkLst>
              <pc226:cmRplyChg chg="add">
                <pc226:chgData name="Stephanie Richard" userId="lnRIAVntywBEHVZ5qu8f8T30nrD17jNhtrYJX8qfVZQ=" providerId="None" clId="Web-{5FEF8979-A3DD-496F-B7DD-0C62AEB95FB5}" dt="2024-07-23T18:31:01.854" v="717"/>
                <pc2:cmRplyMkLst xmlns:pc2="http://schemas.microsoft.com/office/powerpoint/2019/9/main/command">
                  <pc:docMk/>
                  <pc:sldMk cId="2522501561" sldId="303"/>
                  <pc2:cmMk id="{0E76553D-288D-4656-9673-0A10E77C75E3}"/>
                  <pc2:cmRplyMk id="{2BFB52DF-6E2E-4DCA-8C8A-F3B8D5DC85AA}"/>
                </pc2:cmRplyMkLst>
              </pc226:cmRplyChg>
            </pc226:cmChg>
          </p:ext>
        </pc:extLst>
      </pc:sldChg>
      <pc:sldChg chg="addSp modSp new">
        <pc:chgData name="Stephanie Richard" userId="lnRIAVntywBEHVZ5qu8f8T30nrD17jNhtrYJX8qfVZQ=" providerId="None" clId="Web-{5FEF8979-A3DD-496F-B7DD-0C62AEB95FB5}" dt="2024-07-23T18:19:49.516" v="530" actId="20577"/>
        <pc:sldMkLst>
          <pc:docMk/>
          <pc:sldMk cId="209552910" sldId="311"/>
        </pc:sldMkLst>
        <pc:spChg chg="mod">
          <ac:chgData name="Stephanie Richard" userId="lnRIAVntywBEHVZ5qu8f8T30nrD17jNhtrYJX8qfVZQ=" providerId="None" clId="Web-{5FEF8979-A3DD-496F-B7DD-0C62AEB95FB5}" dt="2024-07-23T18:12:39.691" v="452" actId="20577"/>
          <ac:spMkLst>
            <pc:docMk/>
            <pc:sldMk cId="209552910" sldId="311"/>
            <ac:spMk id="2" creationId="{BB737800-7320-DA52-D6B9-36A832DC2D25}"/>
          </ac:spMkLst>
        </pc:spChg>
        <pc:spChg chg="mod">
          <ac:chgData name="Stephanie Richard" userId="lnRIAVntywBEHVZ5qu8f8T30nrD17jNhtrYJX8qfVZQ=" providerId="None" clId="Web-{5FEF8979-A3DD-496F-B7DD-0C62AEB95FB5}" dt="2024-07-23T18:19:49.516" v="530" actId="20577"/>
          <ac:spMkLst>
            <pc:docMk/>
            <pc:sldMk cId="209552910" sldId="311"/>
            <ac:spMk id="3" creationId="{3D5AB117-AB75-1BB1-E464-6CC620DDAC30}"/>
          </ac:spMkLst>
        </pc:spChg>
        <pc:picChg chg="add mod">
          <ac:chgData name="Stephanie Richard" userId="lnRIAVntywBEHVZ5qu8f8T30nrD17jNhtrYJX8qfVZQ=" providerId="None" clId="Web-{5FEF8979-A3DD-496F-B7DD-0C62AEB95FB5}" dt="2024-07-23T18:12:50.379" v="455" actId="14100"/>
          <ac:picMkLst>
            <pc:docMk/>
            <pc:sldMk cId="209552910" sldId="311"/>
            <ac:picMk id="4" creationId="{6A6AC9E4-02F6-2252-7611-BEFAE56BA387}"/>
          </ac:picMkLst>
        </pc:picChg>
      </pc:sldChg>
    </pc:docChg>
  </pc:docChgLst>
  <pc:docChgLst>
    <pc:chgData name="Aradhana Tiwari" userId="gAyTqq2UJzoj+8XSwe/O4Dy2l0SZxUdhv6R06d6i2ic=" providerId="None" clId="Web-{E3E85CC7-5AC3-45FB-B691-DDE6DAB8B230}"/>
    <pc:docChg chg="modSld">
      <pc:chgData name="Aradhana Tiwari" userId="gAyTqq2UJzoj+8XSwe/O4Dy2l0SZxUdhv6R06d6i2ic=" providerId="None" clId="Web-{E3E85CC7-5AC3-45FB-B691-DDE6DAB8B230}" dt="2024-07-17T18:00:11.012" v="339" actId="20577"/>
      <pc:docMkLst>
        <pc:docMk/>
      </pc:docMkLst>
      <pc:sldChg chg="modSp">
        <pc:chgData name="Aradhana Tiwari" userId="gAyTqq2UJzoj+8XSwe/O4Dy2l0SZxUdhv6R06d6i2ic=" providerId="None" clId="Web-{E3E85CC7-5AC3-45FB-B691-DDE6DAB8B230}" dt="2024-07-17T18:00:11.012" v="339" actId="20577"/>
        <pc:sldMkLst>
          <pc:docMk/>
          <pc:sldMk cId="2671851452" sldId="258"/>
        </pc:sldMkLst>
        <pc:spChg chg="mod">
          <ac:chgData name="Aradhana Tiwari" userId="gAyTqq2UJzoj+8XSwe/O4Dy2l0SZxUdhv6R06d6i2ic=" providerId="None" clId="Web-{E3E85CC7-5AC3-45FB-B691-DDE6DAB8B230}" dt="2024-07-17T18:00:11.012" v="339" actId="20577"/>
          <ac:spMkLst>
            <pc:docMk/>
            <pc:sldMk cId="2671851452" sldId="258"/>
            <ac:spMk id="3" creationId="{32CC08A6-F085-8E93-9660-3F89716B8388}"/>
          </ac:spMkLst>
        </pc:spChg>
      </pc:sldChg>
    </pc:docChg>
  </pc:docChgLst>
  <pc:docChgLst>
    <pc:chgData name="Aradhana Tiwari" userId="gAyTqq2UJzoj+8XSwe/O4Dy2l0SZxUdhv6R06d6i2ic=" providerId="None" clId="Web-{FA86C546-2834-43C5-AA10-52DC8F69F473}"/>
    <pc:docChg chg="modSld">
      <pc:chgData name="Aradhana Tiwari" userId="gAyTqq2UJzoj+8XSwe/O4Dy2l0SZxUdhv6R06d6i2ic=" providerId="None" clId="Web-{FA86C546-2834-43C5-AA10-52DC8F69F473}" dt="2024-07-16T17:24:21.824" v="53" actId="20577"/>
      <pc:docMkLst>
        <pc:docMk/>
      </pc:docMkLst>
      <pc:sldChg chg="modSp">
        <pc:chgData name="Aradhana Tiwari" userId="gAyTqq2UJzoj+8XSwe/O4Dy2l0SZxUdhv6R06d6i2ic=" providerId="None" clId="Web-{FA86C546-2834-43C5-AA10-52DC8F69F473}" dt="2024-07-16T17:24:21.824" v="53" actId="20577"/>
        <pc:sldMkLst>
          <pc:docMk/>
          <pc:sldMk cId="2671851452" sldId="258"/>
        </pc:sldMkLst>
        <pc:spChg chg="mod">
          <ac:chgData name="Aradhana Tiwari" userId="gAyTqq2UJzoj+8XSwe/O4Dy2l0SZxUdhv6R06d6i2ic=" providerId="None" clId="Web-{FA86C546-2834-43C5-AA10-52DC8F69F473}" dt="2024-07-16T17:23:35.494" v="0" actId="20577"/>
          <ac:spMkLst>
            <pc:docMk/>
            <pc:sldMk cId="2671851452" sldId="258"/>
            <ac:spMk id="2" creationId="{D0A0824B-BBBD-1BB8-5A4E-E02A302B691A}"/>
          </ac:spMkLst>
        </pc:spChg>
        <pc:spChg chg="mod">
          <ac:chgData name="Aradhana Tiwari" userId="gAyTqq2UJzoj+8XSwe/O4Dy2l0SZxUdhv6R06d6i2ic=" providerId="None" clId="Web-{FA86C546-2834-43C5-AA10-52DC8F69F473}" dt="2024-07-16T17:24:21.824" v="53" actId="20577"/>
          <ac:spMkLst>
            <pc:docMk/>
            <pc:sldMk cId="2671851452" sldId="258"/>
            <ac:spMk id="3" creationId="{32CC08A6-F085-8E93-9660-3F89716B8388}"/>
          </ac:spMkLst>
        </pc:spChg>
      </pc:sldChg>
    </pc:docChg>
  </pc:docChgLst>
  <pc:docChgLst>
    <pc:chgData name="Aradhana Tiwari" userId="gAyTqq2UJzoj+8XSwe/O4Dy2l0SZxUdhv6R06d6i2ic=" providerId="None" clId="Web-{3FFA240F-D175-4492-83F4-CE74E878A149}"/>
    <pc:docChg chg="addSld delSld modSld sldOrd">
      <pc:chgData name="Aradhana Tiwari" userId="gAyTqq2UJzoj+8XSwe/O4Dy2l0SZxUdhv6R06d6i2ic=" providerId="None" clId="Web-{3FFA240F-D175-4492-83F4-CE74E878A149}" dt="2024-07-19T05:01:06.465" v="1481" actId="20577"/>
      <pc:docMkLst>
        <pc:docMk/>
      </pc:docMkLst>
      <pc:sldChg chg="modSp">
        <pc:chgData name="Aradhana Tiwari" userId="gAyTqq2UJzoj+8XSwe/O4Dy2l0SZxUdhv6R06d6i2ic=" providerId="None" clId="Web-{3FFA240F-D175-4492-83F4-CE74E878A149}" dt="2024-07-19T05:00:13.244" v="1447" actId="14100"/>
        <pc:sldMkLst>
          <pc:docMk/>
          <pc:sldMk cId="3771927656" sldId="256"/>
        </pc:sldMkLst>
        <pc:spChg chg="mod">
          <ac:chgData name="Aradhana Tiwari" userId="gAyTqq2UJzoj+8XSwe/O4Dy2l0SZxUdhv6R06d6i2ic=" providerId="None" clId="Web-{3FFA240F-D175-4492-83F4-CE74E878A149}" dt="2024-07-19T05:00:13.244" v="1447" actId="14100"/>
          <ac:spMkLst>
            <pc:docMk/>
            <pc:sldMk cId="3771927656" sldId="256"/>
            <ac:spMk id="2" creationId="{4310C401-2151-3CB0-FF0C-5C18065A8023}"/>
          </ac:spMkLst>
        </pc:spChg>
        <pc:spChg chg="mod">
          <ac:chgData name="Aradhana Tiwari" userId="gAyTqq2UJzoj+8XSwe/O4Dy2l0SZxUdhv6R06d6i2ic=" providerId="None" clId="Web-{3FFA240F-D175-4492-83F4-CE74E878A149}" dt="2024-07-19T05:00:08.401" v="1445" actId="20577"/>
          <ac:spMkLst>
            <pc:docMk/>
            <pc:sldMk cId="3771927656" sldId="256"/>
            <ac:spMk id="3" creationId="{03C05924-227E-946E-FFF5-256A71DC7F13}"/>
          </ac:spMkLst>
        </pc:spChg>
      </pc:sldChg>
      <pc:sldChg chg="add del ord">
        <pc:chgData name="Aradhana Tiwari" userId="gAyTqq2UJzoj+8XSwe/O4Dy2l0SZxUdhv6R06d6i2ic=" providerId="None" clId="Web-{3FFA240F-D175-4492-83F4-CE74E878A149}" dt="2024-07-19T04:58:53.945" v="1311"/>
        <pc:sldMkLst>
          <pc:docMk/>
          <pc:sldMk cId="3581467913" sldId="259"/>
        </pc:sldMkLst>
      </pc:sldChg>
      <pc:sldChg chg="add del">
        <pc:chgData name="Aradhana Tiwari" userId="gAyTqq2UJzoj+8XSwe/O4Dy2l0SZxUdhv6R06d6i2ic=" providerId="None" clId="Web-{3FFA240F-D175-4492-83F4-CE74E878A149}" dt="2024-07-19T04:03:44.183" v="229"/>
        <pc:sldMkLst>
          <pc:docMk/>
          <pc:sldMk cId="3363919009" sldId="261"/>
        </pc:sldMkLst>
      </pc:sldChg>
      <pc:sldChg chg="add del">
        <pc:chgData name="Aradhana Tiwari" userId="gAyTqq2UJzoj+8XSwe/O4Dy2l0SZxUdhv6R06d6i2ic=" providerId="None" clId="Web-{3FFA240F-D175-4492-83F4-CE74E878A149}" dt="2024-07-19T04:03:44.183" v="228"/>
        <pc:sldMkLst>
          <pc:docMk/>
          <pc:sldMk cId="1649413128" sldId="262"/>
        </pc:sldMkLst>
      </pc:sldChg>
      <pc:sldChg chg="add del">
        <pc:chgData name="Aradhana Tiwari" userId="gAyTqq2UJzoj+8XSwe/O4Dy2l0SZxUdhv6R06d6i2ic=" providerId="None" clId="Web-{3FFA240F-D175-4492-83F4-CE74E878A149}" dt="2024-07-19T04:03:44.183" v="230"/>
        <pc:sldMkLst>
          <pc:docMk/>
          <pc:sldMk cId="2193343737" sldId="263"/>
        </pc:sldMkLst>
      </pc:sldChg>
      <pc:sldChg chg="del">
        <pc:chgData name="Aradhana Tiwari" userId="gAyTqq2UJzoj+8XSwe/O4Dy2l0SZxUdhv6R06d6i2ic=" providerId="None" clId="Web-{3FFA240F-D175-4492-83F4-CE74E878A149}" dt="2024-07-19T04:04:16.403" v="231"/>
        <pc:sldMkLst>
          <pc:docMk/>
          <pc:sldMk cId="3586354736" sldId="264"/>
        </pc:sldMkLst>
      </pc:sldChg>
      <pc:sldChg chg="ord">
        <pc:chgData name="Aradhana Tiwari" userId="gAyTqq2UJzoj+8XSwe/O4Dy2l0SZxUdhv6R06d6i2ic=" providerId="None" clId="Web-{3FFA240F-D175-4492-83F4-CE74E878A149}" dt="2024-07-19T04:04:42.341" v="234"/>
        <pc:sldMkLst>
          <pc:docMk/>
          <pc:sldMk cId="1713358925" sldId="265"/>
        </pc:sldMkLst>
      </pc:sldChg>
      <pc:sldChg chg="modSp ord">
        <pc:chgData name="Aradhana Tiwari" userId="gAyTqq2UJzoj+8XSwe/O4Dy2l0SZxUdhv6R06d6i2ic=" providerId="None" clId="Web-{3FFA240F-D175-4492-83F4-CE74E878A149}" dt="2024-07-19T04:30:37.506" v="588" actId="20577"/>
        <pc:sldMkLst>
          <pc:docMk/>
          <pc:sldMk cId="4163976025" sldId="266"/>
        </pc:sldMkLst>
        <pc:spChg chg="mod">
          <ac:chgData name="Aradhana Tiwari" userId="gAyTqq2UJzoj+8XSwe/O4Dy2l0SZxUdhv6R06d6i2ic=" providerId="None" clId="Web-{3FFA240F-D175-4492-83F4-CE74E878A149}" dt="2024-07-19T04:30:37.506" v="588" actId="20577"/>
          <ac:spMkLst>
            <pc:docMk/>
            <pc:sldMk cId="4163976025" sldId="266"/>
            <ac:spMk id="3" creationId="{188D01EE-720F-D897-D461-739BD65806DE}"/>
          </ac:spMkLst>
        </pc:spChg>
      </pc:sldChg>
      <pc:sldChg chg="modSp ord">
        <pc:chgData name="Aradhana Tiwari" userId="gAyTqq2UJzoj+8XSwe/O4Dy2l0SZxUdhv6R06d6i2ic=" providerId="None" clId="Web-{3FFA240F-D175-4492-83F4-CE74E878A149}" dt="2024-07-19T04:51:23.601" v="1259" actId="20577"/>
        <pc:sldMkLst>
          <pc:docMk/>
          <pc:sldMk cId="1152531709" sldId="267"/>
        </pc:sldMkLst>
        <pc:spChg chg="mod">
          <ac:chgData name="Aradhana Tiwari" userId="gAyTqq2UJzoj+8XSwe/O4Dy2l0SZxUdhv6R06d6i2ic=" providerId="None" clId="Web-{3FFA240F-D175-4492-83F4-CE74E878A149}" dt="2024-07-19T04:05:04.202" v="253" actId="20577"/>
          <ac:spMkLst>
            <pc:docMk/>
            <pc:sldMk cId="1152531709" sldId="267"/>
            <ac:spMk id="2" creationId="{7534170E-1692-80D8-3FC9-D857177F4FD0}"/>
          </ac:spMkLst>
        </pc:spChg>
        <pc:spChg chg="mod">
          <ac:chgData name="Aradhana Tiwari" userId="gAyTqq2UJzoj+8XSwe/O4Dy2l0SZxUdhv6R06d6i2ic=" providerId="None" clId="Web-{3FFA240F-D175-4492-83F4-CE74E878A149}" dt="2024-07-19T04:51:23.601" v="1259" actId="20577"/>
          <ac:spMkLst>
            <pc:docMk/>
            <pc:sldMk cId="1152531709" sldId="267"/>
            <ac:spMk id="3" creationId="{90263FF4-088B-E1C6-955D-BB2043DD6647}"/>
          </ac:spMkLst>
        </pc:spChg>
      </pc:sldChg>
      <pc:sldChg chg="del">
        <pc:chgData name="Aradhana Tiwari" userId="gAyTqq2UJzoj+8XSwe/O4Dy2l0SZxUdhv6R06d6i2ic=" providerId="None" clId="Web-{3FFA240F-D175-4492-83F4-CE74E878A149}" dt="2024-07-19T04:52:48.870" v="1267"/>
        <pc:sldMkLst>
          <pc:docMk/>
          <pc:sldMk cId="935686532" sldId="271"/>
        </pc:sldMkLst>
      </pc:sldChg>
      <pc:sldChg chg="ord">
        <pc:chgData name="Aradhana Tiwari" userId="gAyTqq2UJzoj+8XSwe/O4Dy2l0SZxUdhv6R06d6i2ic=" providerId="None" clId="Web-{3FFA240F-D175-4492-83F4-CE74E878A149}" dt="2024-07-19T04:58:57.133" v="1312"/>
        <pc:sldMkLst>
          <pc:docMk/>
          <pc:sldMk cId="3678612926" sldId="276"/>
        </pc:sldMkLst>
      </pc:sldChg>
      <pc:sldChg chg="del ord">
        <pc:chgData name="Aradhana Tiwari" userId="gAyTqq2UJzoj+8XSwe/O4Dy2l0SZxUdhv6R06d6i2ic=" providerId="None" clId="Web-{3FFA240F-D175-4492-83F4-CE74E878A149}" dt="2024-07-19T04:08:25.130" v="291"/>
        <pc:sldMkLst>
          <pc:docMk/>
          <pc:sldMk cId="1178463271" sldId="277"/>
        </pc:sldMkLst>
      </pc:sldChg>
      <pc:sldChg chg="modSp add del ord">
        <pc:chgData name="Aradhana Tiwari" userId="gAyTqq2UJzoj+8XSwe/O4Dy2l0SZxUdhv6R06d6i2ic=" providerId="None" clId="Web-{3FFA240F-D175-4492-83F4-CE74E878A149}" dt="2024-07-19T04:58:17.584" v="1310"/>
        <pc:sldMkLst>
          <pc:docMk/>
          <pc:sldMk cId="354446276" sldId="279"/>
        </pc:sldMkLst>
        <pc:spChg chg="mod">
          <ac:chgData name="Aradhana Tiwari" userId="gAyTqq2UJzoj+8XSwe/O4Dy2l0SZxUdhv6R06d6i2ic=" providerId="None" clId="Web-{3FFA240F-D175-4492-83F4-CE74E878A149}" dt="2024-07-19T04:32:08.478" v="627" actId="20577"/>
          <ac:spMkLst>
            <pc:docMk/>
            <pc:sldMk cId="354446276" sldId="279"/>
            <ac:spMk id="2" creationId="{EA426656-64D2-20EF-A4FC-84DF3E618916}"/>
          </ac:spMkLst>
        </pc:spChg>
      </pc:sldChg>
      <pc:sldChg chg="ord">
        <pc:chgData name="Aradhana Tiwari" userId="gAyTqq2UJzoj+8XSwe/O4Dy2l0SZxUdhv6R06d6i2ic=" providerId="None" clId="Web-{3FFA240F-D175-4492-83F4-CE74E878A149}" dt="2024-07-19T04:52:43.026" v="1266"/>
        <pc:sldMkLst>
          <pc:docMk/>
          <pc:sldMk cId="739639592" sldId="280"/>
        </pc:sldMkLst>
      </pc:sldChg>
      <pc:sldChg chg="addSp delSp modSp del ord">
        <pc:chgData name="Aradhana Tiwari" userId="gAyTqq2UJzoj+8XSwe/O4Dy2l0SZxUdhv6R06d6i2ic=" providerId="None" clId="Web-{3FFA240F-D175-4492-83F4-CE74E878A149}" dt="2024-07-19T04:44:22.618" v="1020"/>
        <pc:sldMkLst>
          <pc:docMk/>
          <pc:sldMk cId="1211798242" sldId="281"/>
        </pc:sldMkLst>
        <pc:spChg chg="mod">
          <ac:chgData name="Aradhana Tiwari" userId="gAyTqq2UJzoj+8XSwe/O4Dy2l0SZxUdhv6R06d6i2ic=" providerId="None" clId="Web-{3FFA240F-D175-4492-83F4-CE74E878A149}" dt="2024-07-19T04:37:43.557" v="744" actId="20577"/>
          <ac:spMkLst>
            <pc:docMk/>
            <pc:sldMk cId="1211798242" sldId="281"/>
            <ac:spMk id="2" creationId="{CA225B96-3788-D092-6CA3-446BFC8B43D3}"/>
          </ac:spMkLst>
        </pc:spChg>
        <pc:spChg chg="del mod">
          <ac:chgData name="Aradhana Tiwari" userId="gAyTqq2UJzoj+8XSwe/O4Dy2l0SZxUdhv6R06d6i2ic=" providerId="None" clId="Web-{3FFA240F-D175-4492-83F4-CE74E878A149}" dt="2024-07-19T04:37:30.260" v="737"/>
          <ac:spMkLst>
            <pc:docMk/>
            <pc:sldMk cId="1211798242" sldId="281"/>
            <ac:spMk id="3" creationId="{2DBC7247-3B33-CA2F-D1B3-707A1B4AF1CD}"/>
          </ac:spMkLst>
        </pc:spChg>
        <pc:spChg chg="add del mod">
          <ac:chgData name="Aradhana Tiwari" userId="gAyTqq2UJzoj+8XSwe/O4Dy2l0SZxUdhv6R06d6i2ic=" providerId="None" clId="Web-{3FFA240F-D175-4492-83F4-CE74E878A149}" dt="2024-07-19T04:38:49.247" v="752" actId="1076"/>
          <ac:spMkLst>
            <pc:docMk/>
            <pc:sldMk cId="1211798242" sldId="281"/>
            <ac:spMk id="5" creationId="{59CE8234-57E7-320A-192D-542B0FC9168F}"/>
          </ac:spMkLst>
        </pc:spChg>
        <pc:picChg chg="add del mod ord">
          <ac:chgData name="Aradhana Tiwari" userId="gAyTqq2UJzoj+8XSwe/O4Dy2l0SZxUdhv6R06d6i2ic=" providerId="None" clId="Web-{3FFA240F-D175-4492-83F4-CE74E878A149}" dt="2024-07-19T04:37:52.964" v="746"/>
          <ac:picMkLst>
            <pc:docMk/>
            <pc:sldMk cId="1211798242" sldId="281"/>
            <ac:picMk id="6" creationId="{92EEA429-093E-BA55-AC00-0EB11B4AEFAE}"/>
          </ac:picMkLst>
        </pc:picChg>
        <pc:picChg chg="add del mod ord">
          <ac:chgData name="Aradhana Tiwari" userId="gAyTqq2UJzoj+8XSwe/O4Dy2l0SZxUdhv6R06d6i2ic=" providerId="None" clId="Web-{3FFA240F-D175-4492-83F4-CE74E878A149}" dt="2024-07-19T04:38:19.543" v="751"/>
          <ac:picMkLst>
            <pc:docMk/>
            <pc:sldMk cId="1211798242" sldId="281"/>
            <ac:picMk id="7" creationId="{E7F257C3-0A85-F384-2843-51E007CB61E5}"/>
          </ac:picMkLst>
        </pc:picChg>
      </pc:sldChg>
      <pc:sldChg chg="add del ord">
        <pc:chgData name="Aradhana Tiwari" userId="gAyTqq2UJzoj+8XSwe/O4Dy2l0SZxUdhv6R06d6i2ic=" providerId="None" clId="Web-{3FFA240F-D175-4492-83F4-CE74E878A149}" dt="2024-07-19T04:57:11.816" v="1308"/>
        <pc:sldMkLst>
          <pc:docMk/>
          <pc:sldMk cId="1723834454" sldId="282"/>
        </pc:sldMkLst>
      </pc:sldChg>
      <pc:sldChg chg="modSp add del ord">
        <pc:chgData name="Aradhana Tiwari" userId="gAyTqq2UJzoj+8XSwe/O4Dy2l0SZxUdhv6R06d6i2ic=" providerId="None" clId="Web-{3FFA240F-D175-4492-83F4-CE74E878A149}" dt="2024-07-19T04:57:25.473" v="1309"/>
        <pc:sldMkLst>
          <pc:docMk/>
          <pc:sldMk cId="1874383346" sldId="283"/>
        </pc:sldMkLst>
        <pc:spChg chg="mod">
          <ac:chgData name="Aradhana Tiwari" userId="gAyTqq2UJzoj+8XSwe/O4Dy2l0SZxUdhv6R06d6i2ic=" providerId="None" clId="Web-{3FFA240F-D175-4492-83F4-CE74E878A149}" dt="2024-07-19T04:53:28.090" v="1275" actId="20577"/>
          <ac:spMkLst>
            <pc:docMk/>
            <pc:sldMk cId="1874383346" sldId="283"/>
            <ac:spMk id="2" creationId="{EA426656-64D2-20EF-A4FC-84DF3E618916}"/>
          </ac:spMkLst>
        </pc:spChg>
      </pc:sldChg>
      <pc:sldChg chg="modSp add del">
        <pc:chgData name="Aradhana Tiwari" userId="gAyTqq2UJzoj+8XSwe/O4Dy2l0SZxUdhv6R06d6i2ic=" providerId="None" clId="Web-{3FFA240F-D175-4492-83F4-CE74E878A149}" dt="2024-07-19T04:53:37.356" v="1283" actId="20577"/>
        <pc:sldMkLst>
          <pc:docMk/>
          <pc:sldMk cId="295496279" sldId="285"/>
        </pc:sldMkLst>
        <pc:spChg chg="mod">
          <ac:chgData name="Aradhana Tiwari" userId="gAyTqq2UJzoj+8XSwe/O4Dy2l0SZxUdhv6R06d6i2ic=" providerId="None" clId="Web-{3FFA240F-D175-4492-83F4-CE74E878A149}" dt="2024-07-19T04:53:37.356" v="1283" actId="20577"/>
          <ac:spMkLst>
            <pc:docMk/>
            <pc:sldMk cId="295496279" sldId="285"/>
            <ac:spMk id="2" creationId="{A4CB7E1C-C0F6-8406-2FC4-81B823E758B7}"/>
          </ac:spMkLst>
        </pc:spChg>
        <pc:spChg chg="mod">
          <ac:chgData name="Aradhana Tiwari" userId="gAyTqq2UJzoj+8XSwe/O4Dy2l0SZxUdhv6R06d6i2ic=" providerId="None" clId="Web-{3FFA240F-D175-4492-83F4-CE74E878A149}" dt="2024-07-19T04:35:25.708" v="731" actId="20577"/>
          <ac:spMkLst>
            <pc:docMk/>
            <pc:sldMk cId="295496279" sldId="285"/>
            <ac:spMk id="3" creationId="{78941BDD-820A-9C11-BA8F-72A0A852F003}"/>
          </ac:spMkLst>
        </pc:spChg>
      </pc:sldChg>
      <pc:sldChg chg="modSp new">
        <pc:chgData name="Aradhana Tiwari" userId="gAyTqq2UJzoj+8XSwe/O4Dy2l0SZxUdhv6R06d6i2ic=" providerId="None" clId="Web-{3FFA240F-D175-4492-83F4-CE74E878A149}" dt="2024-07-19T05:01:06.465" v="1481" actId="20577"/>
        <pc:sldMkLst>
          <pc:docMk/>
          <pc:sldMk cId="911535976" sldId="286"/>
        </pc:sldMkLst>
        <pc:spChg chg="mod">
          <ac:chgData name="Aradhana Tiwari" userId="gAyTqq2UJzoj+8XSwe/O4Dy2l0SZxUdhv6R06d6i2ic=" providerId="None" clId="Web-{3FFA240F-D175-4492-83F4-CE74E878A149}" dt="2024-07-19T03:52:13.140" v="110" actId="20577"/>
          <ac:spMkLst>
            <pc:docMk/>
            <pc:sldMk cId="911535976" sldId="286"/>
            <ac:spMk id="2" creationId="{7A49D113-168D-6675-7EF1-0F8296AAAB5C}"/>
          </ac:spMkLst>
        </pc:spChg>
        <pc:spChg chg="mod">
          <ac:chgData name="Aradhana Tiwari" userId="gAyTqq2UJzoj+8XSwe/O4Dy2l0SZxUdhv6R06d6i2ic=" providerId="None" clId="Web-{3FFA240F-D175-4492-83F4-CE74E878A149}" dt="2024-07-19T05:01:06.465" v="1481" actId="20577"/>
          <ac:spMkLst>
            <pc:docMk/>
            <pc:sldMk cId="911535976" sldId="286"/>
            <ac:spMk id="3" creationId="{EF2ABB86-B8F0-39DF-0C04-2B21BA48532C}"/>
          </ac:spMkLst>
        </pc:spChg>
      </pc:sldChg>
      <pc:sldChg chg="addSp delSp modSp new">
        <pc:chgData name="Aradhana Tiwari" userId="gAyTqq2UJzoj+8XSwe/O4Dy2l0SZxUdhv6R06d6i2ic=" providerId="None" clId="Web-{3FFA240F-D175-4492-83F4-CE74E878A149}" dt="2024-07-19T04:07:06.596" v="289" actId="14100"/>
        <pc:sldMkLst>
          <pc:docMk/>
          <pc:sldMk cId="2462706646" sldId="287"/>
        </pc:sldMkLst>
        <pc:spChg chg="mod">
          <ac:chgData name="Aradhana Tiwari" userId="gAyTqq2UJzoj+8XSwe/O4Dy2l0SZxUdhv6R06d6i2ic=" providerId="None" clId="Web-{3FFA240F-D175-4492-83F4-CE74E878A149}" dt="2024-07-19T04:06:08.032" v="278" actId="20577"/>
          <ac:spMkLst>
            <pc:docMk/>
            <pc:sldMk cId="2462706646" sldId="287"/>
            <ac:spMk id="2" creationId="{E29B16AE-FF68-ADA2-15D6-5E52E37004DC}"/>
          </ac:spMkLst>
        </pc:spChg>
        <pc:spChg chg="del">
          <ac:chgData name="Aradhana Tiwari" userId="gAyTqq2UJzoj+8XSwe/O4Dy2l0SZxUdhv6R06d6i2ic=" providerId="None" clId="Web-{3FFA240F-D175-4492-83F4-CE74E878A149}" dt="2024-07-19T04:05:37.062" v="255"/>
          <ac:spMkLst>
            <pc:docMk/>
            <pc:sldMk cId="2462706646" sldId="287"/>
            <ac:spMk id="3" creationId="{942D8E89-AFF5-6DFA-1DCC-60A8A575706E}"/>
          </ac:spMkLst>
        </pc:spChg>
        <pc:picChg chg="add mod ord modCrop">
          <ac:chgData name="Aradhana Tiwari" userId="gAyTqq2UJzoj+8XSwe/O4Dy2l0SZxUdhv6R06d6i2ic=" providerId="None" clId="Web-{3FFA240F-D175-4492-83F4-CE74E878A149}" dt="2024-07-19T04:07:06.596" v="289" actId="14100"/>
          <ac:picMkLst>
            <pc:docMk/>
            <pc:sldMk cId="2462706646" sldId="287"/>
            <ac:picMk id="4" creationId="{CAB8FF52-9C42-1D86-8CE9-65F2B8C02FF3}"/>
          </ac:picMkLst>
        </pc:picChg>
      </pc:sldChg>
      <pc:sldChg chg="modSp new del">
        <pc:chgData name="Aradhana Tiwari" userId="gAyTqq2UJzoj+8XSwe/O4Dy2l0SZxUdhv6R06d6i2ic=" providerId="None" clId="Web-{3FFA240F-D175-4492-83F4-CE74E878A149}" dt="2024-07-19T04:04:23.747" v="233"/>
        <pc:sldMkLst>
          <pc:docMk/>
          <pc:sldMk cId="3066565527" sldId="287"/>
        </pc:sldMkLst>
        <pc:spChg chg="mod">
          <ac:chgData name="Aradhana Tiwari" userId="gAyTqq2UJzoj+8XSwe/O4Dy2l0SZxUdhv6R06d6i2ic=" providerId="None" clId="Web-{3FFA240F-D175-4492-83F4-CE74E878A149}" dt="2024-07-19T04:02:50.900" v="222" actId="20577"/>
          <ac:spMkLst>
            <pc:docMk/>
            <pc:sldMk cId="3066565527" sldId="287"/>
            <ac:spMk id="2" creationId="{D56A7C13-610B-7054-6C8A-8C7133F91EB9}"/>
          </ac:spMkLst>
        </pc:spChg>
      </pc:sldChg>
      <pc:sldChg chg="addSp delSp modSp new">
        <pc:chgData name="Aradhana Tiwari" userId="gAyTqq2UJzoj+8XSwe/O4Dy2l0SZxUdhv6R06d6i2ic=" providerId="None" clId="Web-{3FFA240F-D175-4492-83F4-CE74E878A149}" dt="2024-07-19T04:27:40.074" v="516" actId="1076"/>
        <pc:sldMkLst>
          <pc:docMk/>
          <pc:sldMk cId="3290839771" sldId="288"/>
        </pc:sldMkLst>
        <pc:spChg chg="mod">
          <ac:chgData name="Aradhana Tiwari" userId="gAyTqq2UJzoj+8XSwe/O4Dy2l0SZxUdhv6R06d6i2ic=" providerId="None" clId="Web-{3FFA240F-D175-4492-83F4-CE74E878A149}" dt="2024-07-19T04:27:24.355" v="512" actId="20577"/>
          <ac:spMkLst>
            <pc:docMk/>
            <pc:sldMk cId="3290839771" sldId="288"/>
            <ac:spMk id="2" creationId="{7C68FA80-1943-FFC9-2C14-6F11D5E7017F}"/>
          </ac:spMkLst>
        </pc:spChg>
        <pc:spChg chg="del">
          <ac:chgData name="Aradhana Tiwari" userId="gAyTqq2UJzoj+8XSwe/O4Dy2l0SZxUdhv6R06d6i2ic=" providerId="None" clId="Web-{3FFA240F-D175-4492-83F4-CE74E878A149}" dt="2024-07-19T04:27:26.011" v="513"/>
          <ac:spMkLst>
            <pc:docMk/>
            <pc:sldMk cId="3290839771" sldId="288"/>
            <ac:spMk id="3" creationId="{AB3E8348-CF59-581B-4CFB-0D7232AA701C}"/>
          </ac:spMkLst>
        </pc:spChg>
        <pc:picChg chg="add mod ord">
          <ac:chgData name="Aradhana Tiwari" userId="gAyTqq2UJzoj+8XSwe/O4Dy2l0SZxUdhv6R06d6i2ic=" providerId="None" clId="Web-{3FFA240F-D175-4492-83F4-CE74E878A149}" dt="2024-07-19T04:27:40.074" v="516" actId="1076"/>
          <ac:picMkLst>
            <pc:docMk/>
            <pc:sldMk cId="3290839771" sldId="288"/>
            <ac:picMk id="4" creationId="{74399457-2609-06E6-A5E7-A88D5FD1D0DB}"/>
          </ac:picMkLst>
        </pc:picChg>
      </pc:sldChg>
      <pc:sldChg chg="new del">
        <pc:chgData name="Aradhana Tiwari" userId="gAyTqq2UJzoj+8XSwe/O4Dy2l0SZxUdhv6R06d6i2ic=" providerId="None" clId="Web-{3FFA240F-D175-4492-83F4-CE74E878A149}" dt="2024-07-19T04:39:32.217" v="754"/>
        <pc:sldMkLst>
          <pc:docMk/>
          <pc:sldMk cId="51189820" sldId="289"/>
        </pc:sldMkLst>
      </pc:sldChg>
      <pc:sldChg chg="addSp delSp modSp new">
        <pc:chgData name="Aradhana Tiwari" userId="gAyTqq2UJzoj+8XSwe/O4Dy2l0SZxUdhv6R06d6i2ic=" providerId="None" clId="Web-{3FFA240F-D175-4492-83F4-CE74E878A149}" dt="2024-07-19T04:51:42.258" v="1261" actId="20577"/>
        <pc:sldMkLst>
          <pc:docMk/>
          <pc:sldMk cId="169234320" sldId="289"/>
        </pc:sldMkLst>
        <pc:spChg chg="mod">
          <ac:chgData name="Aradhana Tiwari" userId="gAyTqq2UJzoj+8XSwe/O4Dy2l0SZxUdhv6R06d6i2ic=" providerId="None" clId="Web-{3FFA240F-D175-4492-83F4-CE74E878A149}" dt="2024-07-19T04:44:25.743" v="1021" actId="20577"/>
          <ac:spMkLst>
            <pc:docMk/>
            <pc:sldMk cId="169234320" sldId="289"/>
            <ac:spMk id="2" creationId="{F67FD8BB-4144-1060-5ED8-2EACFB005E6E}"/>
          </ac:spMkLst>
        </pc:spChg>
        <pc:spChg chg="mod">
          <ac:chgData name="Aradhana Tiwari" userId="gAyTqq2UJzoj+8XSwe/O4Dy2l0SZxUdhv6R06d6i2ic=" providerId="None" clId="Web-{3FFA240F-D175-4492-83F4-CE74E878A149}" dt="2024-07-19T04:51:42.258" v="1261" actId="20577"/>
          <ac:spMkLst>
            <pc:docMk/>
            <pc:sldMk cId="169234320" sldId="289"/>
            <ac:spMk id="3" creationId="{59DDACFE-F31C-831F-B0D5-0D938DF8087B}"/>
          </ac:spMkLst>
        </pc:spChg>
        <pc:spChg chg="add del">
          <ac:chgData name="Aradhana Tiwari" userId="gAyTqq2UJzoj+8XSwe/O4Dy2l0SZxUdhv6R06d6i2ic=" providerId="None" clId="Web-{3FFA240F-D175-4492-83F4-CE74E878A149}" dt="2024-07-19T04:41:04.376" v="773"/>
          <ac:spMkLst>
            <pc:docMk/>
            <pc:sldMk cId="169234320" sldId="289"/>
            <ac:spMk id="4" creationId="{CB88AD81-6F73-FF06-FED8-EDC8287F8E54}"/>
          </ac:spMkLst>
        </pc:spChg>
        <pc:picChg chg="add mod ord">
          <ac:chgData name="Aradhana Tiwari" userId="gAyTqq2UJzoj+8XSwe/O4Dy2l0SZxUdhv6R06d6i2ic=" providerId="None" clId="Web-{3FFA240F-D175-4492-83F4-CE74E878A149}" dt="2024-07-19T04:44:18.711" v="1019" actId="1076"/>
          <ac:picMkLst>
            <pc:docMk/>
            <pc:sldMk cId="169234320" sldId="289"/>
            <ac:picMk id="5" creationId="{04BA5599-1D4E-EF38-E96F-A9DAE42D1F82}"/>
          </ac:picMkLst>
        </pc:picChg>
      </pc:sldChg>
      <pc:sldChg chg="new del">
        <pc:chgData name="Aradhana Tiwari" userId="gAyTqq2UJzoj+8XSwe/O4Dy2l0SZxUdhv6R06d6i2ic=" providerId="None" clId="Web-{3FFA240F-D175-4492-83F4-CE74E878A149}" dt="2024-07-19T04:46:35.575" v="1024"/>
        <pc:sldMkLst>
          <pc:docMk/>
          <pc:sldMk cId="1040539563" sldId="290"/>
        </pc:sldMkLst>
      </pc:sldChg>
      <pc:sldChg chg="modSp new ord">
        <pc:chgData name="Aradhana Tiwari" userId="gAyTqq2UJzoj+8XSwe/O4Dy2l0SZxUdhv6R06d6i2ic=" providerId="None" clId="Web-{3FFA240F-D175-4492-83F4-CE74E878A149}" dt="2024-07-19T04:52:10.728" v="1265"/>
        <pc:sldMkLst>
          <pc:docMk/>
          <pc:sldMk cId="1016487008" sldId="291"/>
        </pc:sldMkLst>
        <pc:spChg chg="mod">
          <ac:chgData name="Aradhana Tiwari" userId="gAyTqq2UJzoj+8XSwe/O4Dy2l0SZxUdhv6R06d6i2ic=" providerId="None" clId="Web-{3FFA240F-D175-4492-83F4-CE74E878A149}" dt="2024-07-19T04:47:48.437" v="1049" actId="20577"/>
          <ac:spMkLst>
            <pc:docMk/>
            <pc:sldMk cId="1016487008" sldId="291"/>
            <ac:spMk id="2" creationId="{61D25F48-2FD8-9D93-2796-FE1BA101530B}"/>
          </ac:spMkLst>
        </pc:spChg>
        <pc:spChg chg="mod">
          <ac:chgData name="Aradhana Tiwari" userId="gAyTqq2UJzoj+8XSwe/O4Dy2l0SZxUdhv6R06d6i2ic=" providerId="None" clId="Web-{3FFA240F-D175-4492-83F4-CE74E878A149}" dt="2024-07-19T04:51:57.087" v="1263" actId="20577"/>
          <ac:spMkLst>
            <pc:docMk/>
            <pc:sldMk cId="1016487008" sldId="291"/>
            <ac:spMk id="3" creationId="{517CEF83-1B21-D9E5-D9CC-FC3270F36CDD}"/>
          </ac:spMkLst>
        </pc:spChg>
      </pc:sldChg>
      <pc:sldChg chg="addSp delSp modSp new ord">
        <pc:chgData name="Aradhana Tiwari" userId="gAyTqq2UJzoj+8XSwe/O4Dy2l0SZxUdhv6R06d6i2ic=" providerId="None" clId="Web-{3FFA240F-D175-4492-83F4-CE74E878A149}" dt="2024-07-19T04:52:06.040" v="1264"/>
        <pc:sldMkLst>
          <pc:docMk/>
          <pc:sldMk cId="3356485760" sldId="292"/>
        </pc:sldMkLst>
        <pc:spChg chg="mod">
          <ac:chgData name="Aradhana Tiwari" userId="gAyTqq2UJzoj+8XSwe/O4Dy2l0SZxUdhv6R06d6i2ic=" providerId="None" clId="Web-{3FFA240F-D175-4492-83F4-CE74E878A149}" dt="2024-07-19T04:50:28.099" v="1252" actId="20577"/>
          <ac:spMkLst>
            <pc:docMk/>
            <pc:sldMk cId="3356485760" sldId="292"/>
            <ac:spMk id="2" creationId="{FE6BCF45-7EB5-F3CF-FE96-8B6EB4122AEC}"/>
          </ac:spMkLst>
        </pc:spChg>
        <pc:spChg chg="del">
          <ac:chgData name="Aradhana Tiwari" userId="gAyTqq2UJzoj+8XSwe/O4Dy2l0SZxUdhv6R06d6i2ic=" providerId="None" clId="Web-{3FFA240F-D175-4492-83F4-CE74E878A149}" dt="2024-07-19T04:50:29.755" v="1253"/>
          <ac:spMkLst>
            <pc:docMk/>
            <pc:sldMk cId="3356485760" sldId="292"/>
            <ac:spMk id="3" creationId="{14DF8849-7AD7-5F96-2808-33278E80B6EE}"/>
          </ac:spMkLst>
        </pc:spChg>
        <pc:picChg chg="add mod ord">
          <ac:chgData name="Aradhana Tiwari" userId="gAyTqq2UJzoj+8XSwe/O4Dy2l0SZxUdhv6R06d6i2ic=" providerId="None" clId="Web-{3FFA240F-D175-4492-83F4-CE74E878A149}" dt="2024-07-19T04:50:43.084" v="1258" actId="1076"/>
          <ac:picMkLst>
            <pc:docMk/>
            <pc:sldMk cId="3356485760" sldId="292"/>
            <ac:picMk id="4" creationId="{5616631B-B63E-C00E-2C60-4C696C245A3F}"/>
          </ac:picMkLst>
        </pc:picChg>
      </pc:sldChg>
    </pc:docChg>
  </pc:docChgLst>
  <pc:docChgLst>
    <pc:chgData name="Anabel Martinez" userId="XuAdLqwdalwGvj1GPgmEC0nd8ZBSxip7JrgnloLk93M=" providerId="None" clId="Web-{DEBB8415-6605-4037-AD17-F20AA727540E}"/>
    <pc:docChg chg="modSld">
      <pc:chgData name="Anabel Martinez" userId="XuAdLqwdalwGvj1GPgmEC0nd8ZBSxip7JrgnloLk93M=" providerId="None" clId="Web-{DEBB8415-6605-4037-AD17-F20AA727540E}" dt="2024-07-24T21:00:50.510" v="1" actId="20577"/>
      <pc:docMkLst>
        <pc:docMk/>
      </pc:docMkLst>
      <pc:sldChg chg="modSp">
        <pc:chgData name="Anabel Martinez" userId="XuAdLqwdalwGvj1GPgmEC0nd8ZBSxip7JrgnloLk93M=" providerId="None" clId="Web-{DEBB8415-6605-4037-AD17-F20AA727540E}" dt="2024-07-24T21:00:50.510" v="1" actId="20577"/>
        <pc:sldMkLst>
          <pc:docMk/>
          <pc:sldMk cId="2194043117" sldId="310"/>
        </pc:sldMkLst>
        <pc:spChg chg="mod">
          <ac:chgData name="Anabel Martinez" userId="XuAdLqwdalwGvj1GPgmEC0nd8ZBSxip7JrgnloLk93M=" providerId="None" clId="Web-{DEBB8415-6605-4037-AD17-F20AA727540E}" dt="2024-07-24T21:00:50.510" v="1" actId="20577"/>
          <ac:spMkLst>
            <pc:docMk/>
            <pc:sldMk cId="2194043117" sldId="310"/>
            <ac:spMk id="3" creationId="{8329A34D-09C2-EEBF-1458-65DAB128B65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ata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50F351-CC58-4E29-8CBB-788277F62B6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FDE0284-1F65-4E0F-90CA-3E44A1425B61}">
      <dgm:prSet/>
      <dgm:spPr/>
      <dgm:t>
        <a:bodyPr/>
        <a:lstStyle/>
        <a:p>
          <a:pPr algn="ctr"/>
          <a:r>
            <a:rPr lang="en-US" b="1"/>
            <a:t>Anabel Martinez </a:t>
          </a:r>
        </a:p>
        <a:p>
          <a:pPr algn="ctr"/>
          <a:r>
            <a:rPr lang="en-US" b="0"/>
            <a:t>Senior Policy Counsel Local</a:t>
          </a:r>
        </a:p>
      </dgm:t>
    </dgm:pt>
    <dgm:pt modelId="{CC7C90F4-671A-40D5-9E99-E0556D382B10}" type="parTrans" cxnId="{AA3ECA78-73AB-437E-B7BA-A0237CFF6A3C}">
      <dgm:prSet/>
      <dgm:spPr/>
      <dgm:t>
        <a:bodyPr/>
        <a:lstStyle/>
        <a:p>
          <a:endParaRPr lang="en-US"/>
        </a:p>
      </dgm:t>
    </dgm:pt>
    <dgm:pt modelId="{9C376FF6-E9BD-4F3E-BFE2-1E85485D1683}" type="sibTrans" cxnId="{AA3ECA78-73AB-437E-B7BA-A0237CFF6A3C}">
      <dgm:prSet/>
      <dgm:spPr/>
      <dgm:t>
        <a:bodyPr/>
        <a:lstStyle/>
        <a:p>
          <a:endParaRPr lang="en-US"/>
        </a:p>
      </dgm:t>
    </dgm:pt>
    <dgm:pt modelId="{1F4A15F6-FFE0-448B-B38B-4B290F877EE2}">
      <dgm:prSet/>
      <dgm:spPr/>
      <dgm:t>
        <a:bodyPr/>
        <a:lstStyle/>
        <a:p>
          <a:pPr algn="ctr"/>
          <a:r>
            <a:rPr lang="en-US" b="1"/>
            <a:t>Aradhana Tiwari</a:t>
          </a:r>
        </a:p>
        <a:p>
          <a:pPr algn="ctr"/>
          <a:r>
            <a:rPr lang="en-US" b="0"/>
            <a:t>Senior Policy Counsel State</a:t>
          </a:r>
        </a:p>
      </dgm:t>
    </dgm:pt>
    <dgm:pt modelId="{B74F529E-D22A-4C9B-8931-7AE1433A76AB}" type="parTrans" cxnId="{2ED15463-9184-4BCB-980D-B470CD8EC4BC}">
      <dgm:prSet/>
      <dgm:spPr/>
      <dgm:t>
        <a:bodyPr/>
        <a:lstStyle/>
        <a:p>
          <a:endParaRPr lang="en-US"/>
        </a:p>
      </dgm:t>
    </dgm:pt>
    <dgm:pt modelId="{24169F2D-559C-47FA-B309-822AABE7648F}" type="sibTrans" cxnId="{2ED15463-9184-4BCB-980D-B470CD8EC4BC}">
      <dgm:prSet/>
      <dgm:spPr/>
      <dgm:t>
        <a:bodyPr/>
        <a:lstStyle/>
        <a:p>
          <a:endParaRPr lang="en-US"/>
        </a:p>
      </dgm:t>
    </dgm:pt>
    <dgm:pt modelId="{27CCB22E-23E5-4720-AF5E-2A6243B56D1A}" type="pres">
      <dgm:prSet presAssocID="{FD50F351-CC58-4E29-8CBB-788277F62B67}" presName="vert0" presStyleCnt="0">
        <dgm:presLayoutVars>
          <dgm:dir/>
          <dgm:animOne val="branch"/>
          <dgm:animLvl val="lvl"/>
        </dgm:presLayoutVars>
      </dgm:prSet>
      <dgm:spPr/>
    </dgm:pt>
    <dgm:pt modelId="{6CF42C09-5317-4976-A6F6-9FDBD7C5FE97}" type="pres">
      <dgm:prSet presAssocID="{CFDE0284-1F65-4E0F-90CA-3E44A1425B61}" presName="thickLine" presStyleLbl="alignNode1" presStyleIdx="0" presStyleCnt="2"/>
      <dgm:spPr/>
    </dgm:pt>
    <dgm:pt modelId="{AECFB0B6-1A2A-4B39-AEED-A7CFD46312CF}" type="pres">
      <dgm:prSet presAssocID="{CFDE0284-1F65-4E0F-90CA-3E44A1425B61}" presName="horz1" presStyleCnt="0"/>
      <dgm:spPr/>
    </dgm:pt>
    <dgm:pt modelId="{E610FA04-34AF-4236-82A8-C8537BB4274F}" type="pres">
      <dgm:prSet presAssocID="{CFDE0284-1F65-4E0F-90CA-3E44A1425B61}" presName="tx1" presStyleLbl="revTx" presStyleIdx="0" presStyleCnt="2"/>
      <dgm:spPr/>
    </dgm:pt>
    <dgm:pt modelId="{8FA71CC9-E064-4B25-A41A-307A395144C8}" type="pres">
      <dgm:prSet presAssocID="{CFDE0284-1F65-4E0F-90CA-3E44A1425B61}" presName="vert1" presStyleCnt="0"/>
      <dgm:spPr/>
    </dgm:pt>
    <dgm:pt modelId="{B7BF70D4-9C96-4FD8-BFD8-BA5729B1041A}" type="pres">
      <dgm:prSet presAssocID="{1F4A15F6-FFE0-448B-B38B-4B290F877EE2}" presName="thickLine" presStyleLbl="alignNode1" presStyleIdx="1" presStyleCnt="2"/>
      <dgm:spPr/>
    </dgm:pt>
    <dgm:pt modelId="{D4702D70-8BD2-42F2-8AC6-6E5532D8261D}" type="pres">
      <dgm:prSet presAssocID="{1F4A15F6-FFE0-448B-B38B-4B290F877EE2}" presName="horz1" presStyleCnt="0"/>
      <dgm:spPr/>
    </dgm:pt>
    <dgm:pt modelId="{75DBD3FE-89E7-4EF9-B37E-7280C5EC0BCA}" type="pres">
      <dgm:prSet presAssocID="{1F4A15F6-FFE0-448B-B38B-4B290F877EE2}" presName="tx1" presStyleLbl="revTx" presStyleIdx="1" presStyleCnt="2"/>
      <dgm:spPr/>
    </dgm:pt>
    <dgm:pt modelId="{E08B2F13-876C-4008-8C79-76728731887E}" type="pres">
      <dgm:prSet presAssocID="{1F4A15F6-FFE0-448B-B38B-4B290F877EE2}" presName="vert1" presStyleCnt="0"/>
      <dgm:spPr/>
    </dgm:pt>
  </dgm:ptLst>
  <dgm:cxnLst>
    <dgm:cxn modelId="{2ED15463-9184-4BCB-980D-B470CD8EC4BC}" srcId="{FD50F351-CC58-4E29-8CBB-788277F62B67}" destId="{1F4A15F6-FFE0-448B-B38B-4B290F877EE2}" srcOrd="1" destOrd="0" parTransId="{B74F529E-D22A-4C9B-8931-7AE1433A76AB}" sibTransId="{24169F2D-559C-47FA-B309-822AABE7648F}"/>
    <dgm:cxn modelId="{95B22853-41D2-4701-A10C-C57479BA3EC4}" type="presOf" srcId="{FD50F351-CC58-4E29-8CBB-788277F62B67}" destId="{27CCB22E-23E5-4720-AF5E-2A6243B56D1A}" srcOrd="0" destOrd="0" presId="urn:microsoft.com/office/officeart/2008/layout/LinedList"/>
    <dgm:cxn modelId="{AA3ECA78-73AB-437E-B7BA-A0237CFF6A3C}" srcId="{FD50F351-CC58-4E29-8CBB-788277F62B67}" destId="{CFDE0284-1F65-4E0F-90CA-3E44A1425B61}" srcOrd="0" destOrd="0" parTransId="{CC7C90F4-671A-40D5-9E99-E0556D382B10}" sibTransId="{9C376FF6-E9BD-4F3E-BFE2-1E85485D1683}"/>
    <dgm:cxn modelId="{F5F14686-F27A-40D6-BEF8-6475FCEAFEB9}" type="presOf" srcId="{1F4A15F6-FFE0-448B-B38B-4B290F877EE2}" destId="{75DBD3FE-89E7-4EF9-B37E-7280C5EC0BCA}" srcOrd="0" destOrd="0" presId="urn:microsoft.com/office/officeart/2008/layout/LinedList"/>
    <dgm:cxn modelId="{F76786F2-019D-444B-9D10-8E75E0953F6B}" type="presOf" srcId="{CFDE0284-1F65-4E0F-90CA-3E44A1425B61}" destId="{E610FA04-34AF-4236-82A8-C8537BB4274F}" srcOrd="0" destOrd="0" presId="urn:microsoft.com/office/officeart/2008/layout/LinedList"/>
    <dgm:cxn modelId="{E0D19D16-C35D-4148-BBBD-4D74D84500EE}" type="presParOf" srcId="{27CCB22E-23E5-4720-AF5E-2A6243B56D1A}" destId="{6CF42C09-5317-4976-A6F6-9FDBD7C5FE97}" srcOrd="0" destOrd="0" presId="urn:microsoft.com/office/officeart/2008/layout/LinedList"/>
    <dgm:cxn modelId="{D44E3B41-FCE6-4018-A9A7-D81DF9DCE8AC}" type="presParOf" srcId="{27CCB22E-23E5-4720-AF5E-2A6243B56D1A}" destId="{AECFB0B6-1A2A-4B39-AEED-A7CFD46312CF}" srcOrd="1" destOrd="0" presId="urn:microsoft.com/office/officeart/2008/layout/LinedList"/>
    <dgm:cxn modelId="{62A6A6F0-3E26-4504-AA01-431196C7B310}" type="presParOf" srcId="{AECFB0B6-1A2A-4B39-AEED-A7CFD46312CF}" destId="{E610FA04-34AF-4236-82A8-C8537BB4274F}" srcOrd="0" destOrd="0" presId="urn:microsoft.com/office/officeart/2008/layout/LinedList"/>
    <dgm:cxn modelId="{E1A7C7CD-CAB2-4D0C-BC42-DDA925482C85}" type="presParOf" srcId="{AECFB0B6-1A2A-4B39-AEED-A7CFD46312CF}" destId="{8FA71CC9-E064-4B25-A41A-307A395144C8}" srcOrd="1" destOrd="0" presId="urn:microsoft.com/office/officeart/2008/layout/LinedList"/>
    <dgm:cxn modelId="{FFC02B4A-B866-46DE-A4AA-F35FACE89CE5}" type="presParOf" srcId="{27CCB22E-23E5-4720-AF5E-2A6243B56D1A}" destId="{B7BF70D4-9C96-4FD8-BFD8-BA5729B1041A}" srcOrd="2" destOrd="0" presId="urn:microsoft.com/office/officeart/2008/layout/LinedList"/>
    <dgm:cxn modelId="{FD6FBCF3-BBE9-48B3-BE46-9206BBF94B6F}" type="presParOf" srcId="{27CCB22E-23E5-4720-AF5E-2A6243B56D1A}" destId="{D4702D70-8BD2-42F2-8AC6-6E5532D8261D}" srcOrd="3" destOrd="0" presId="urn:microsoft.com/office/officeart/2008/layout/LinedList"/>
    <dgm:cxn modelId="{06380200-EFED-4500-AD4E-024E4E6EAB68}" type="presParOf" srcId="{D4702D70-8BD2-42F2-8AC6-6E5532D8261D}" destId="{75DBD3FE-89E7-4EF9-B37E-7280C5EC0BCA}" srcOrd="0" destOrd="0" presId="urn:microsoft.com/office/officeart/2008/layout/LinedList"/>
    <dgm:cxn modelId="{15701EBB-83FC-4D19-BB54-21D51EE47363}" type="presParOf" srcId="{D4702D70-8BD2-42F2-8AC6-6E5532D8261D}" destId="{E08B2F13-876C-4008-8C79-76728731887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9D40C6-5E79-4943-BEED-95DA0413979F}"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A2DA6406-A39B-46DD-B764-97780BDFDBCB}">
      <dgm:prSet/>
      <dgm:spPr/>
      <dgm:t>
        <a:bodyPr/>
        <a:lstStyle/>
        <a:p>
          <a:pPr>
            <a:lnSpc>
              <a:spcPct val="100000"/>
            </a:lnSpc>
            <a:defRPr b="1"/>
          </a:pPr>
          <a:r>
            <a:rPr lang="en-US"/>
            <a:t>Overview of the Restorative Justice for Survivors of Trafficking Budget Proposal </a:t>
          </a:r>
        </a:p>
      </dgm:t>
    </dgm:pt>
    <dgm:pt modelId="{3DBF9053-78D7-4468-8C05-15536EFA7827}" type="parTrans" cxnId="{2B797A5A-7F74-4F10-A74F-555F54569981}">
      <dgm:prSet/>
      <dgm:spPr/>
      <dgm:t>
        <a:bodyPr/>
        <a:lstStyle/>
        <a:p>
          <a:endParaRPr lang="en-US"/>
        </a:p>
      </dgm:t>
    </dgm:pt>
    <dgm:pt modelId="{282454D8-8B9C-47AF-9254-AF92EAB2E73A}" type="sibTrans" cxnId="{2B797A5A-7F74-4F10-A74F-555F54569981}">
      <dgm:prSet/>
      <dgm:spPr/>
      <dgm:t>
        <a:bodyPr/>
        <a:lstStyle/>
        <a:p>
          <a:endParaRPr lang="en-US"/>
        </a:p>
      </dgm:t>
    </dgm:pt>
    <dgm:pt modelId="{32A62E74-56A0-460F-82F3-1A8ACA4B710B}">
      <dgm:prSet/>
      <dgm:spPr/>
      <dgm:t>
        <a:bodyPr/>
        <a:lstStyle/>
        <a:p>
          <a:pPr>
            <a:lnSpc>
              <a:spcPct val="100000"/>
            </a:lnSpc>
          </a:pPr>
          <a:r>
            <a:rPr lang="en-US"/>
            <a:t>Work in Progress</a:t>
          </a:r>
        </a:p>
      </dgm:t>
    </dgm:pt>
    <dgm:pt modelId="{67692912-9C15-48EC-91B5-B75FFE869853}" type="parTrans" cxnId="{E0B26803-6735-49CD-A2B7-724A6A10FDC9}">
      <dgm:prSet/>
      <dgm:spPr/>
      <dgm:t>
        <a:bodyPr/>
        <a:lstStyle/>
        <a:p>
          <a:endParaRPr lang="en-US"/>
        </a:p>
      </dgm:t>
    </dgm:pt>
    <dgm:pt modelId="{BFBF60B1-E8FF-4FC0-A054-343B3E34FD42}" type="sibTrans" cxnId="{E0B26803-6735-49CD-A2B7-724A6A10FDC9}">
      <dgm:prSet/>
      <dgm:spPr/>
      <dgm:t>
        <a:bodyPr/>
        <a:lstStyle/>
        <a:p>
          <a:endParaRPr lang="en-US"/>
        </a:p>
      </dgm:t>
    </dgm:pt>
    <dgm:pt modelId="{7A4B8B35-479A-496D-8D25-324178802E6C}">
      <dgm:prSet/>
      <dgm:spPr/>
      <dgm:t>
        <a:bodyPr/>
        <a:lstStyle/>
        <a:p>
          <a:pPr>
            <a:lnSpc>
              <a:spcPct val="100000"/>
            </a:lnSpc>
          </a:pPr>
          <a:r>
            <a:rPr lang="en-US"/>
            <a:t>How this proposal was developed</a:t>
          </a:r>
        </a:p>
      </dgm:t>
    </dgm:pt>
    <dgm:pt modelId="{777308ED-AB7B-4A35-B703-EF49604BCA35}" type="parTrans" cxnId="{E2CA5F7C-522D-4ACA-971B-345C1504610E}">
      <dgm:prSet/>
      <dgm:spPr/>
      <dgm:t>
        <a:bodyPr/>
        <a:lstStyle/>
        <a:p>
          <a:endParaRPr lang="en-US"/>
        </a:p>
      </dgm:t>
    </dgm:pt>
    <dgm:pt modelId="{B314A52F-121F-4D8C-8B8E-61FB55ECEA17}" type="sibTrans" cxnId="{E2CA5F7C-522D-4ACA-971B-345C1504610E}">
      <dgm:prSet/>
      <dgm:spPr/>
      <dgm:t>
        <a:bodyPr/>
        <a:lstStyle/>
        <a:p>
          <a:endParaRPr lang="en-US"/>
        </a:p>
      </dgm:t>
    </dgm:pt>
    <dgm:pt modelId="{557E106A-C609-4850-B5E4-C54AF5F6EB91}">
      <dgm:prSet/>
      <dgm:spPr/>
      <dgm:t>
        <a:bodyPr/>
        <a:lstStyle/>
        <a:p>
          <a:pPr>
            <a:lnSpc>
              <a:spcPct val="100000"/>
            </a:lnSpc>
            <a:defRPr b="1"/>
          </a:pPr>
          <a:r>
            <a:rPr lang="en-US"/>
            <a:t>Learning about the Budget Process </a:t>
          </a:r>
        </a:p>
      </dgm:t>
    </dgm:pt>
    <dgm:pt modelId="{00C11B3F-1A60-4440-A279-F4B0F8167C7F}" type="parTrans" cxnId="{EDDCB50A-781C-4BBE-A859-03DED5407F39}">
      <dgm:prSet/>
      <dgm:spPr/>
      <dgm:t>
        <a:bodyPr/>
        <a:lstStyle/>
        <a:p>
          <a:endParaRPr lang="en-US"/>
        </a:p>
      </dgm:t>
    </dgm:pt>
    <dgm:pt modelId="{16E7E44D-A778-4E17-8401-6FC480A1973F}" type="sibTrans" cxnId="{EDDCB50A-781C-4BBE-A859-03DED5407F39}">
      <dgm:prSet/>
      <dgm:spPr/>
      <dgm:t>
        <a:bodyPr/>
        <a:lstStyle/>
        <a:p>
          <a:endParaRPr lang="en-US"/>
        </a:p>
      </dgm:t>
    </dgm:pt>
    <dgm:pt modelId="{EAF9FCAB-CE80-49B0-A5B0-C4659852AD28}">
      <dgm:prSet/>
      <dgm:spPr/>
      <dgm:t>
        <a:bodyPr/>
        <a:lstStyle/>
        <a:p>
          <a:pPr>
            <a:lnSpc>
              <a:spcPct val="100000"/>
            </a:lnSpc>
          </a:pPr>
          <a:r>
            <a:rPr lang="en-US"/>
            <a:t>CA State Process</a:t>
          </a:r>
        </a:p>
      </dgm:t>
    </dgm:pt>
    <dgm:pt modelId="{ECEC53C6-1B14-4A3B-BBD5-68D6EC382A61}" type="parTrans" cxnId="{F52CC1D0-1D33-4DCB-BE7C-E74285DAE544}">
      <dgm:prSet/>
      <dgm:spPr/>
      <dgm:t>
        <a:bodyPr/>
        <a:lstStyle/>
        <a:p>
          <a:endParaRPr lang="en-US"/>
        </a:p>
      </dgm:t>
    </dgm:pt>
    <dgm:pt modelId="{D96CDB8A-CEBC-40A1-8D9A-3E239C941605}" type="sibTrans" cxnId="{F52CC1D0-1D33-4DCB-BE7C-E74285DAE544}">
      <dgm:prSet/>
      <dgm:spPr/>
      <dgm:t>
        <a:bodyPr/>
        <a:lstStyle/>
        <a:p>
          <a:endParaRPr lang="en-US"/>
        </a:p>
      </dgm:t>
    </dgm:pt>
    <dgm:pt modelId="{D8807AA9-9D56-4571-8282-9D4961F6C085}">
      <dgm:prSet/>
      <dgm:spPr/>
      <dgm:t>
        <a:bodyPr/>
        <a:lstStyle/>
        <a:p>
          <a:pPr>
            <a:lnSpc>
              <a:spcPct val="100000"/>
            </a:lnSpc>
          </a:pPr>
          <a:r>
            <a:rPr lang="en-US"/>
            <a:t>LA City / County Process</a:t>
          </a:r>
        </a:p>
      </dgm:t>
    </dgm:pt>
    <dgm:pt modelId="{8E2BA3FA-26B1-461D-814E-BBF395DE4718}" type="parTrans" cxnId="{6EF442D2-1253-406D-A18E-ED4C30D9D81D}">
      <dgm:prSet/>
      <dgm:spPr/>
      <dgm:t>
        <a:bodyPr/>
        <a:lstStyle/>
        <a:p>
          <a:endParaRPr lang="en-US"/>
        </a:p>
      </dgm:t>
    </dgm:pt>
    <dgm:pt modelId="{C11CC14B-7CCB-464F-8BC0-174134C44946}" type="sibTrans" cxnId="{6EF442D2-1253-406D-A18E-ED4C30D9D81D}">
      <dgm:prSet/>
      <dgm:spPr/>
      <dgm:t>
        <a:bodyPr/>
        <a:lstStyle/>
        <a:p>
          <a:endParaRPr lang="en-US"/>
        </a:p>
      </dgm:t>
    </dgm:pt>
    <dgm:pt modelId="{CC26E14B-DF53-48ED-A761-0C10753FD40C}">
      <dgm:prSet/>
      <dgm:spPr/>
      <dgm:t>
        <a:bodyPr/>
        <a:lstStyle/>
        <a:p>
          <a:pPr>
            <a:lnSpc>
              <a:spcPct val="100000"/>
            </a:lnSpc>
            <a:defRPr b="1"/>
          </a:pPr>
          <a:r>
            <a:rPr lang="en-US"/>
            <a:t>Understanding the timeline for advocacy &amp; when to engage</a:t>
          </a:r>
        </a:p>
      </dgm:t>
    </dgm:pt>
    <dgm:pt modelId="{DC6BEC17-91A7-4CF9-9CB5-94E388639F97}" type="parTrans" cxnId="{48293456-F038-4BC5-AFED-C89822E1994A}">
      <dgm:prSet/>
      <dgm:spPr/>
      <dgm:t>
        <a:bodyPr/>
        <a:lstStyle/>
        <a:p>
          <a:endParaRPr lang="en-US"/>
        </a:p>
      </dgm:t>
    </dgm:pt>
    <dgm:pt modelId="{2CB1D766-7C7F-4969-BC1D-284D04BC5993}" type="sibTrans" cxnId="{48293456-F038-4BC5-AFED-C89822E1994A}">
      <dgm:prSet/>
      <dgm:spPr/>
      <dgm:t>
        <a:bodyPr/>
        <a:lstStyle/>
        <a:p>
          <a:endParaRPr lang="en-US"/>
        </a:p>
      </dgm:t>
    </dgm:pt>
    <dgm:pt modelId="{56F95535-6D75-4948-8B3E-58AE044AE22B}" type="pres">
      <dgm:prSet presAssocID="{109D40C6-5E79-4943-BEED-95DA0413979F}" presName="root" presStyleCnt="0">
        <dgm:presLayoutVars>
          <dgm:dir/>
          <dgm:resizeHandles val="exact"/>
        </dgm:presLayoutVars>
      </dgm:prSet>
      <dgm:spPr/>
    </dgm:pt>
    <dgm:pt modelId="{A688B387-E6DA-4644-867E-D393FB1EEE40}" type="pres">
      <dgm:prSet presAssocID="{A2DA6406-A39B-46DD-B764-97780BDFDBCB}" presName="compNode" presStyleCnt="0"/>
      <dgm:spPr/>
    </dgm:pt>
    <dgm:pt modelId="{99FA4202-D258-4B3E-9822-43DBE975315C}" type="pres">
      <dgm:prSet presAssocID="{A2DA6406-A39B-46DD-B764-97780BDFDBC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avel"/>
        </a:ext>
      </dgm:extLst>
    </dgm:pt>
    <dgm:pt modelId="{D25D9CFA-2E12-4E13-95AF-D4CE2E3C0907}" type="pres">
      <dgm:prSet presAssocID="{A2DA6406-A39B-46DD-B764-97780BDFDBCB}" presName="iconSpace" presStyleCnt="0"/>
      <dgm:spPr/>
    </dgm:pt>
    <dgm:pt modelId="{13A340E5-9EBA-4746-B83A-4B0AD2C9F690}" type="pres">
      <dgm:prSet presAssocID="{A2DA6406-A39B-46DD-B764-97780BDFDBCB}" presName="parTx" presStyleLbl="revTx" presStyleIdx="0" presStyleCnt="6">
        <dgm:presLayoutVars>
          <dgm:chMax val="0"/>
          <dgm:chPref val="0"/>
        </dgm:presLayoutVars>
      </dgm:prSet>
      <dgm:spPr/>
    </dgm:pt>
    <dgm:pt modelId="{24914047-D7F8-487F-BDC0-59D7D36D7097}" type="pres">
      <dgm:prSet presAssocID="{A2DA6406-A39B-46DD-B764-97780BDFDBCB}" presName="txSpace" presStyleCnt="0"/>
      <dgm:spPr/>
    </dgm:pt>
    <dgm:pt modelId="{91E202F5-0D21-4DC0-9A5C-235AF4C4873D}" type="pres">
      <dgm:prSet presAssocID="{A2DA6406-A39B-46DD-B764-97780BDFDBCB}" presName="desTx" presStyleLbl="revTx" presStyleIdx="1" presStyleCnt="6">
        <dgm:presLayoutVars/>
      </dgm:prSet>
      <dgm:spPr/>
    </dgm:pt>
    <dgm:pt modelId="{226E5F51-B048-4F25-AF0D-7705AB038095}" type="pres">
      <dgm:prSet presAssocID="{282454D8-8B9C-47AF-9254-AF92EAB2E73A}" presName="sibTrans" presStyleCnt="0"/>
      <dgm:spPr/>
    </dgm:pt>
    <dgm:pt modelId="{E5F47A87-5CA2-4241-B23A-AD38EEE01B98}" type="pres">
      <dgm:prSet presAssocID="{557E106A-C609-4850-B5E4-C54AF5F6EB91}" presName="compNode" presStyleCnt="0"/>
      <dgm:spPr/>
    </dgm:pt>
    <dgm:pt modelId="{054DE769-3FAC-414E-9091-8F395882C7BB}" type="pres">
      <dgm:prSet presAssocID="{557E106A-C609-4850-B5E4-C54AF5F6EB9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8C2FFEF7-438D-4CA1-8BA0-1A28F0F0B5EB}" type="pres">
      <dgm:prSet presAssocID="{557E106A-C609-4850-B5E4-C54AF5F6EB91}" presName="iconSpace" presStyleCnt="0"/>
      <dgm:spPr/>
    </dgm:pt>
    <dgm:pt modelId="{20B25BA0-4842-4C7F-BB35-CBC2EB4ADC3A}" type="pres">
      <dgm:prSet presAssocID="{557E106A-C609-4850-B5E4-C54AF5F6EB91}" presName="parTx" presStyleLbl="revTx" presStyleIdx="2" presStyleCnt="6">
        <dgm:presLayoutVars>
          <dgm:chMax val="0"/>
          <dgm:chPref val="0"/>
        </dgm:presLayoutVars>
      </dgm:prSet>
      <dgm:spPr/>
    </dgm:pt>
    <dgm:pt modelId="{3A861512-DF58-47D3-8AF3-43B77CE7B241}" type="pres">
      <dgm:prSet presAssocID="{557E106A-C609-4850-B5E4-C54AF5F6EB91}" presName="txSpace" presStyleCnt="0"/>
      <dgm:spPr/>
    </dgm:pt>
    <dgm:pt modelId="{78164476-C1F7-4C18-9EF6-5612A030B3EA}" type="pres">
      <dgm:prSet presAssocID="{557E106A-C609-4850-B5E4-C54AF5F6EB91}" presName="desTx" presStyleLbl="revTx" presStyleIdx="3" presStyleCnt="6">
        <dgm:presLayoutVars/>
      </dgm:prSet>
      <dgm:spPr/>
    </dgm:pt>
    <dgm:pt modelId="{1DBB2358-F538-48BF-B07C-3E567F460106}" type="pres">
      <dgm:prSet presAssocID="{16E7E44D-A778-4E17-8401-6FC480A1973F}" presName="sibTrans" presStyleCnt="0"/>
      <dgm:spPr/>
    </dgm:pt>
    <dgm:pt modelId="{AE44E636-4FC0-44F5-AB05-D839A9F9D795}" type="pres">
      <dgm:prSet presAssocID="{CC26E14B-DF53-48ED-A761-0C10753FD40C}" presName="compNode" presStyleCnt="0"/>
      <dgm:spPr/>
    </dgm:pt>
    <dgm:pt modelId="{0F8E1261-656E-4492-8496-146B20C2ECCE}" type="pres">
      <dgm:prSet presAssocID="{CC26E14B-DF53-48ED-A761-0C10753FD4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gaphone"/>
        </a:ext>
      </dgm:extLst>
    </dgm:pt>
    <dgm:pt modelId="{214D3A22-DA78-4396-AD64-097720C7279B}" type="pres">
      <dgm:prSet presAssocID="{CC26E14B-DF53-48ED-A761-0C10753FD40C}" presName="iconSpace" presStyleCnt="0"/>
      <dgm:spPr/>
    </dgm:pt>
    <dgm:pt modelId="{74029842-A2CD-47D8-B8A8-DC3F9DC6CBE2}" type="pres">
      <dgm:prSet presAssocID="{CC26E14B-DF53-48ED-A761-0C10753FD40C}" presName="parTx" presStyleLbl="revTx" presStyleIdx="4" presStyleCnt="6">
        <dgm:presLayoutVars>
          <dgm:chMax val="0"/>
          <dgm:chPref val="0"/>
        </dgm:presLayoutVars>
      </dgm:prSet>
      <dgm:spPr/>
    </dgm:pt>
    <dgm:pt modelId="{506BC1FE-8A85-4ACB-BB1E-C67E665FEA4E}" type="pres">
      <dgm:prSet presAssocID="{CC26E14B-DF53-48ED-A761-0C10753FD40C}" presName="txSpace" presStyleCnt="0"/>
      <dgm:spPr/>
    </dgm:pt>
    <dgm:pt modelId="{FFD05216-801F-4BA9-8B5A-CC48C3673C8D}" type="pres">
      <dgm:prSet presAssocID="{CC26E14B-DF53-48ED-A761-0C10753FD40C}" presName="desTx" presStyleLbl="revTx" presStyleIdx="5" presStyleCnt="6">
        <dgm:presLayoutVars/>
      </dgm:prSet>
      <dgm:spPr/>
    </dgm:pt>
  </dgm:ptLst>
  <dgm:cxnLst>
    <dgm:cxn modelId="{E7ABFF01-7238-4731-8566-C3295D4FD693}" type="presOf" srcId="{A2DA6406-A39B-46DD-B764-97780BDFDBCB}" destId="{13A340E5-9EBA-4746-B83A-4B0AD2C9F690}" srcOrd="0" destOrd="0" presId="urn:microsoft.com/office/officeart/2018/2/layout/IconLabelDescriptionList"/>
    <dgm:cxn modelId="{E0B26803-6735-49CD-A2B7-724A6A10FDC9}" srcId="{A2DA6406-A39B-46DD-B764-97780BDFDBCB}" destId="{32A62E74-56A0-460F-82F3-1A8ACA4B710B}" srcOrd="0" destOrd="0" parTransId="{67692912-9C15-48EC-91B5-B75FFE869853}" sibTransId="{BFBF60B1-E8FF-4FC0-A054-343B3E34FD42}"/>
    <dgm:cxn modelId="{EDDCB50A-781C-4BBE-A859-03DED5407F39}" srcId="{109D40C6-5E79-4943-BEED-95DA0413979F}" destId="{557E106A-C609-4850-B5E4-C54AF5F6EB91}" srcOrd="1" destOrd="0" parTransId="{00C11B3F-1A60-4440-A279-F4B0F8167C7F}" sibTransId="{16E7E44D-A778-4E17-8401-6FC480A1973F}"/>
    <dgm:cxn modelId="{48293456-F038-4BC5-AFED-C89822E1994A}" srcId="{109D40C6-5E79-4943-BEED-95DA0413979F}" destId="{CC26E14B-DF53-48ED-A761-0C10753FD40C}" srcOrd="2" destOrd="0" parTransId="{DC6BEC17-91A7-4CF9-9CB5-94E388639F97}" sibTransId="{2CB1D766-7C7F-4969-BC1D-284D04BC5993}"/>
    <dgm:cxn modelId="{D6B7D257-A3AA-45D5-904A-4598FA453568}" type="presOf" srcId="{EAF9FCAB-CE80-49B0-A5B0-C4659852AD28}" destId="{78164476-C1F7-4C18-9EF6-5612A030B3EA}" srcOrd="0" destOrd="0" presId="urn:microsoft.com/office/officeart/2018/2/layout/IconLabelDescriptionList"/>
    <dgm:cxn modelId="{2B797A5A-7F74-4F10-A74F-555F54569981}" srcId="{109D40C6-5E79-4943-BEED-95DA0413979F}" destId="{A2DA6406-A39B-46DD-B764-97780BDFDBCB}" srcOrd="0" destOrd="0" parTransId="{3DBF9053-78D7-4468-8C05-15536EFA7827}" sibTransId="{282454D8-8B9C-47AF-9254-AF92EAB2E73A}"/>
    <dgm:cxn modelId="{E2CA5F7C-522D-4ACA-971B-345C1504610E}" srcId="{A2DA6406-A39B-46DD-B764-97780BDFDBCB}" destId="{7A4B8B35-479A-496D-8D25-324178802E6C}" srcOrd="1" destOrd="0" parTransId="{777308ED-AB7B-4A35-B703-EF49604BCA35}" sibTransId="{B314A52F-121F-4D8C-8B8E-61FB55ECEA17}"/>
    <dgm:cxn modelId="{15521B82-BE12-4EF3-ABAF-495C1CD90F00}" type="presOf" srcId="{109D40C6-5E79-4943-BEED-95DA0413979F}" destId="{56F95535-6D75-4948-8B3E-58AE044AE22B}" srcOrd="0" destOrd="0" presId="urn:microsoft.com/office/officeart/2018/2/layout/IconLabelDescriptionList"/>
    <dgm:cxn modelId="{AC21E084-E732-47A5-A669-11A47CE89E74}" type="presOf" srcId="{CC26E14B-DF53-48ED-A761-0C10753FD40C}" destId="{74029842-A2CD-47D8-B8A8-DC3F9DC6CBE2}" srcOrd="0" destOrd="0" presId="urn:microsoft.com/office/officeart/2018/2/layout/IconLabelDescriptionList"/>
    <dgm:cxn modelId="{0E4659B8-EA87-4175-9D9E-8CB5EB709DBD}" type="presOf" srcId="{32A62E74-56A0-460F-82F3-1A8ACA4B710B}" destId="{91E202F5-0D21-4DC0-9A5C-235AF4C4873D}" srcOrd="0" destOrd="0" presId="urn:microsoft.com/office/officeart/2018/2/layout/IconLabelDescriptionList"/>
    <dgm:cxn modelId="{FB7C90D0-F676-4D91-8C1D-0C3E375254AD}" type="presOf" srcId="{7A4B8B35-479A-496D-8D25-324178802E6C}" destId="{91E202F5-0D21-4DC0-9A5C-235AF4C4873D}" srcOrd="0" destOrd="1" presId="urn:microsoft.com/office/officeart/2018/2/layout/IconLabelDescriptionList"/>
    <dgm:cxn modelId="{F52CC1D0-1D33-4DCB-BE7C-E74285DAE544}" srcId="{557E106A-C609-4850-B5E4-C54AF5F6EB91}" destId="{EAF9FCAB-CE80-49B0-A5B0-C4659852AD28}" srcOrd="0" destOrd="0" parTransId="{ECEC53C6-1B14-4A3B-BBD5-68D6EC382A61}" sibTransId="{D96CDB8A-CEBC-40A1-8D9A-3E239C941605}"/>
    <dgm:cxn modelId="{6EF442D2-1253-406D-A18E-ED4C30D9D81D}" srcId="{557E106A-C609-4850-B5E4-C54AF5F6EB91}" destId="{D8807AA9-9D56-4571-8282-9D4961F6C085}" srcOrd="1" destOrd="0" parTransId="{8E2BA3FA-26B1-461D-814E-BBF395DE4718}" sibTransId="{C11CC14B-7CCB-464F-8BC0-174134C44946}"/>
    <dgm:cxn modelId="{A8199BEB-E765-4597-8535-5498087D4D46}" type="presOf" srcId="{D8807AA9-9D56-4571-8282-9D4961F6C085}" destId="{78164476-C1F7-4C18-9EF6-5612A030B3EA}" srcOrd="0" destOrd="1" presId="urn:microsoft.com/office/officeart/2018/2/layout/IconLabelDescriptionList"/>
    <dgm:cxn modelId="{F4539EFE-B1B2-444C-AF1D-AE4640DEC5AA}" type="presOf" srcId="{557E106A-C609-4850-B5E4-C54AF5F6EB91}" destId="{20B25BA0-4842-4C7F-BB35-CBC2EB4ADC3A}" srcOrd="0" destOrd="0" presId="urn:microsoft.com/office/officeart/2018/2/layout/IconLabelDescriptionList"/>
    <dgm:cxn modelId="{08608D7A-7488-465E-9C52-ABDE47C02CA7}" type="presParOf" srcId="{56F95535-6D75-4948-8B3E-58AE044AE22B}" destId="{A688B387-E6DA-4644-867E-D393FB1EEE40}" srcOrd="0" destOrd="0" presId="urn:microsoft.com/office/officeart/2018/2/layout/IconLabelDescriptionList"/>
    <dgm:cxn modelId="{3FE99654-771E-4932-868B-A33C562B6C29}" type="presParOf" srcId="{A688B387-E6DA-4644-867E-D393FB1EEE40}" destId="{99FA4202-D258-4B3E-9822-43DBE975315C}" srcOrd="0" destOrd="0" presId="urn:microsoft.com/office/officeart/2018/2/layout/IconLabelDescriptionList"/>
    <dgm:cxn modelId="{13EDE0C4-3F77-48B2-9C15-7DE77D7AEF16}" type="presParOf" srcId="{A688B387-E6DA-4644-867E-D393FB1EEE40}" destId="{D25D9CFA-2E12-4E13-95AF-D4CE2E3C0907}" srcOrd="1" destOrd="0" presId="urn:microsoft.com/office/officeart/2018/2/layout/IconLabelDescriptionList"/>
    <dgm:cxn modelId="{9F4B21E0-8AA4-4EAE-B17F-5AEE68930CBA}" type="presParOf" srcId="{A688B387-E6DA-4644-867E-D393FB1EEE40}" destId="{13A340E5-9EBA-4746-B83A-4B0AD2C9F690}" srcOrd="2" destOrd="0" presId="urn:microsoft.com/office/officeart/2018/2/layout/IconLabelDescriptionList"/>
    <dgm:cxn modelId="{DE97D906-B236-4ACD-8DCF-341C2E273FEC}" type="presParOf" srcId="{A688B387-E6DA-4644-867E-D393FB1EEE40}" destId="{24914047-D7F8-487F-BDC0-59D7D36D7097}" srcOrd="3" destOrd="0" presId="urn:microsoft.com/office/officeart/2018/2/layout/IconLabelDescriptionList"/>
    <dgm:cxn modelId="{1256E4E9-0D3A-4B0F-B8B6-5AA5A9643389}" type="presParOf" srcId="{A688B387-E6DA-4644-867E-D393FB1EEE40}" destId="{91E202F5-0D21-4DC0-9A5C-235AF4C4873D}" srcOrd="4" destOrd="0" presId="urn:microsoft.com/office/officeart/2018/2/layout/IconLabelDescriptionList"/>
    <dgm:cxn modelId="{4BF04D2F-1C6B-430A-A786-02DB01B29CED}" type="presParOf" srcId="{56F95535-6D75-4948-8B3E-58AE044AE22B}" destId="{226E5F51-B048-4F25-AF0D-7705AB038095}" srcOrd="1" destOrd="0" presId="urn:microsoft.com/office/officeart/2018/2/layout/IconLabelDescriptionList"/>
    <dgm:cxn modelId="{0720D8B2-F01C-442F-AB49-239B713E8793}" type="presParOf" srcId="{56F95535-6D75-4948-8B3E-58AE044AE22B}" destId="{E5F47A87-5CA2-4241-B23A-AD38EEE01B98}" srcOrd="2" destOrd="0" presId="urn:microsoft.com/office/officeart/2018/2/layout/IconLabelDescriptionList"/>
    <dgm:cxn modelId="{83B1DDD3-9808-4582-BD18-C86A36180D91}" type="presParOf" srcId="{E5F47A87-5CA2-4241-B23A-AD38EEE01B98}" destId="{054DE769-3FAC-414E-9091-8F395882C7BB}" srcOrd="0" destOrd="0" presId="urn:microsoft.com/office/officeart/2018/2/layout/IconLabelDescriptionList"/>
    <dgm:cxn modelId="{EE1EB20C-62B2-4689-94F0-EE11EA25FC60}" type="presParOf" srcId="{E5F47A87-5CA2-4241-B23A-AD38EEE01B98}" destId="{8C2FFEF7-438D-4CA1-8BA0-1A28F0F0B5EB}" srcOrd="1" destOrd="0" presId="urn:microsoft.com/office/officeart/2018/2/layout/IconLabelDescriptionList"/>
    <dgm:cxn modelId="{151BF186-A3E3-49AA-88A1-804ADF7E0120}" type="presParOf" srcId="{E5F47A87-5CA2-4241-B23A-AD38EEE01B98}" destId="{20B25BA0-4842-4C7F-BB35-CBC2EB4ADC3A}" srcOrd="2" destOrd="0" presId="urn:microsoft.com/office/officeart/2018/2/layout/IconLabelDescriptionList"/>
    <dgm:cxn modelId="{1E4B0A5A-78B0-4D81-AAD6-79FB16EE6408}" type="presParOf" srcId="{E5F47A87-5CA2-4241-B23A-AD38EEE01B98}" destId="{3A861512-DF58-47D3-8AF3-43B77CE7B241}" srcOrd="3" destOrd="0" presId="urn:microsoft.com/office/officeart/2018/2/layout/IconLabelDescriptionList"/>
    <dgm:cxn modelId="{FE3BFC2D-57A9-4254-A320-98AE00FCC19A}" type="presParOf" srcId="{E5F47A87-5CA2-4241-B23A-AD38EEE01B98}" destId="{78164476-C1F7-4C18-9EF6-5612A030B3EA}" srcOrd="4" destOrd="0" presId="urn:microsoft.com/office/officeart/2018/2/layout/IconLabelDescriptionList"/>
    <dgm:cxn modelId="{EF981ECF-F4E7-433A-B607-DDA7912F5D1C}" type="presParOf" srcId="{56F95535-6D75-4948-8B3E-58AE044AE22B}" destId="{1DBB2358-F538-48BF-B07C-3E567F460106}" srcOrd="3" destOrd="0" presId="urn:microsoft.com/office/officeart/2018/2/layout/IconLabelDescriptionList"/>
    <dgm:cxn modelId="{F5364A32-142D-44E9-8608-98FCE58E6BFB}" type="presParOf" srcId="{56F95535-6D75-4948-8B3E-58AE044AE22B}" destId="{AE44E636-4FC0-44F5-AB05-D839A9F9D795}" srcOrd="4" destOrd="0" presId="urn:microsoft.com/office/officeart/2018/2/layout/IconLabelDescriptionList"/>
    <dgm:cxn modelId="{13E44A57-003B-435C-A1BE-74A0BC4C4B1C}" type="presParOf" srcId="{AE44E636-4FC0-44F5-AB05-D839A9F9D795}" destId="{0F8E1261-656E-4492-8496-146B20C2ECCE}" srcOrd="0" destOrd="0" presId="urn:microsoft.com/office/officeart/2018/2/layout/IconLabelDescriptionList"/>
    <dgm:cxn modelId="{A1BFF06B-73AF-4500-8A1E-00E87A30A8E4}" type="presParOf" srcId="{AE44E636-4FC0-44F5-AB05-D839A9F9D795}" destId="{214D3A22-DA78-4396-AD64-097720C7279B}" srcOrd="1" destOrd="0" presId="urn:microsoft.com/office/officeart/2018/2/layout/IconLabelDescriptionList"/>
    <dgm:cxn modelId="{5C99E064-9BB5-4AB3-A527-D3C3E7EB3C2E}" type="presParOf" srcId="{AE44E636-4FC0-44F5-AB05-D839A9F9D795}" destId="{74029842-A2CD-47D8-B8A8-DC3F9DC6CBE2}" srcOrd="2" destOrd="0" presId="urn:microsoft.com/office/officeart/2018/2/layout/IconLabelDescriptionList"/>
    <dgm:cxn modelId="{76218C71-2C45-4D9B-9999-6F96CBBFC3C2}" type="presParOf" srcId="{AE44E636-4FC0-44F5-AB05-D839A9F9D795}" destId="{506BC1FE-8A85-4ACB-BB1E-C67E665FEA4E}" srcOrd="3" destOrd="0" presId="urn:microsoft.com/office/officeart/2018/2/layout/IconLabelDescriptionList"/>
    <dgm:cxn modelId="{270D2DE1-3348-42E9-B06D-234C06D4AB64}" type="presParOf" srcId="{AE44E636-4FC0-44F5-AB05-D839A9F9D795}" destId="{FFD05216-801F-4BA9-8B5A-CC48C3673C8D}"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A6C6F4-85D9-4D75-B306-21B224A01BD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882045C-A805-4BDB-9E09-B9F7461AC55A}">
      <dgm:prSet/>
      <dgm:spPr/>
      <dgm:t>
        <a:bodyPr/>
        <a:lstStyle/>
        <a:p>
          <a:r>
            <a:rPr lang="en-US" b="1"/>
            <a:t>Example 1: Common Justice (New York)</a:t>
          </a:r>
          <a:endParaRPr lang="en-US"/>
        </a:p>
      </dgm:t>
    </dgm:pt>
    <dgm:pt modelId="{2EC7E42A-FB26-427D-8648-08223CDE5C7A}" type="parTrans" cxnId="{6CDDAAA3-23B4-4035-A47F-AACA0C9A21FA}">
      <dgm:prSet/>
      <dgm:spPr/>
      <dgm:t>
        <a:bodyPr/>
        <a:lstStyle/>
        <a:p>
          <a:endParaRPr lang="en-US"/>
        </a:p>
      </dgm:t>
    </dgm:pt>
    <dgm:pt modelId="{2869F912-94F3-4CC4-A72C-E7AC296B1779}" type="sibTrans" cxnId="{6CDDAAA3-23B4-4035-A47F-AACA0C9A21FA}">
      <dgm:prSet/>
      <dgm:spPr/>
      <dgm:t>
        <a:bodyPr/>
        <a:lstStyle/>
        <a:p>
          <a:endParaRPr lang="en-US"/>
        </a:p>
      </dgm:t>
    </dgm:pt>
    <dgm:pt modelId="{85381319-2CAE-4289-B884-85DF2AA6F77F}">
      <dgm:prSet/>
      <dgm:spPr/>
      <dgm:t>
        <a:bodyPr/>
        <a:lstStyle/>
        <a:p>
          <a:r>
            <a:rPr lang="en-US"/>
            <a:t>Diversion Program for violent felonies (robbery &amp; assault) if and when the victim-survivor agrees</a:t>
          </a:r>
        </a:p>
      </dgm:t>
    </dgm:pt>
    <dgm:pt modelId="{A3710A5A-FE37-4C27-959D-F18D1EAD7E11}" type="parTrans" cxnId="{36761229-BAC7-46BD-BD19-66C2FB7C4AD2}">
      <dgm:prSet/>
      <dgm:spPr/>
      <dgm:t>
        <a:bodyPr/>
        <a:lstStyle/>
        <a:p>
          <a:endParaRPr lang="en-US"/>
        </a:p>
      </dgm:t>
    </dgm:pt>
    <dgm:pt modelId="{C3D1DB02-1C72-4AC7-A1DE-63F62D7003CA}" type="sibTrans" cxnId="{36761229-BAC7-46BD-BD19-66C2FB7C4AD2}">
      <dgm:prSet/>
      <dgm:spPr/>
      <dgm:t>
        <a:bodyPr/>
        <a:lstStyle/>
        <a:p>
          <a:endParaRPr lang="en-US"/>
        </a:p>
      </dgm:t>
    </dgm:pt>
    <dgm:pt modelId="{0DD99416-BC68-442C-A0F2-7393F9F3F9D1}">
      <dgm:prSet/>
      <dgm:spPr/>
      <dgm:t>
        <a:bodyPr/>
        <a:lstStyle/>
        <a:p>
          <a:r>
            <a:rPr lang="en-US"/>
            <a:t>Focus on accountable parties ages 16-26</a:t>
          </a:r>
        </a:p>
      </dgm:t>
    </dgm:pt>
    <dgm:pt modelId="{9DBB2AF5-A058-47F4-80FB-057A2272AAD0}" type="parTrans" cxnId="{0C973D88-1330-4E57-B47E-FCF5889DACDC}">
      <dgm:prSet/>
      <dgm:spPr/>
      <dgm:t>
        <a:bodyPr/>
        <a:lstStyle/>
        <a:p>
          <a:endParaRPr lang="en-US"/>
        </a:p>
      </dgm:t>
    </dgm:pt>
    <dgm:pt modelId="{32FBB92E-D25A-40C7-841A-21CC87794404}" type="sibTrans" cxnId="{0C973D88-1330-4E57-B47E-FCF5889DACDC}">
      <dgm:prSet/>
      <dgm:spPr/>
      <dgm:t>
        <a:bodyPr/>
        <a:lstStyle/>
        <a:p>
          <a:endParaRPr lang="en-US"/>
        </a:p>
      </dgm:t>
    </dgm:pt>
    <dgm:pt modelId="{0FF21CB8-AE20-45AB-82C5-6C372A751A63}">
      <dgm:prSet/>
      <dgm:spPr/>
      <dgm:t>
        <a:bodyPr/>
        <a:lstStyle/>
        <a:p>
          <a:r>
            <a:rPr lang="en-US"/>
            <a:t>90% of victims chose the program over traditional justice.</a:t>
          </a:r>
        </a:p>
      </dgm:t>
    </dgm:pt>
    <dgm:pt modelId="{9FECB48E-C8C9-4FC0-862E-AD945430303C}" type="parTrans" cxnId="{CB3835D1-9D1D-4AF0-90AE-D4EC909B9A24}">
      <dgm:prSet/>
      <dgm:spPr/>
      <dgm:t>
        <a:bodyPr/>
        <a:lstStyle/>
        <a:p>
          <a:endParaRPr lang="en-US"/>
        </a:p>
      </dgm:t>
    </dgm:pt>
    <dgm:pt modelId="{EDFF82C9-1FD6-4119-830A-5D94373B06CA}" type="sibTrans" cxnId="{CB3835D1-9D1D-4AF0-90AE-D4EC909B9A24}">
      <dgm:prSet/>
      <dgm:spPr/>
      <dgm:t>
        <a:bodyPr/>
        <a:lstStyle/>
        <a:p>
          <a:endParaRPr lang="en-US"/>
        </a:p>
      </dgm:t>
    </dgm:pt>
    <dgm:pt modelId="{C8F49FBE-4961-462B-B496-62E296177425}">
      <dgm:prSet/>
      <dgm:spPr/>
      <dgm:t>
        <a:bodyPr/>
        <a:lstStyle/>
        <a:p>
          <a:r>
            <a:rPr lang="en-US"/>
            <a:t>Only 6% recidivism rate among participants. </a:t>
          </a:r>
        </a:p>
      </dgm:t>
    </dgm:pt>
    <dgm:pt modelId="{442A639D-657F-443C-ABD9-D11582C98CC8}" type="parTrans" cxnId="{581CEBB0-3C96-4578-B711-30532DD843C7}">
      <dgm:prSet/>
      <dgm:spPr/>
      <dgm:t>
        <a:bodyPr/>
        <a:lstStyle/>
        <a:p>
          <a:endParaRPr lang="en-US"/>
        </a:p>
      </dgm:t>
    </dgm:pt>
    <dgm:pt modelId="{A58E7648-08E3-438D-8CED-9A5CF7F7AC90}" type="sibTrans" cxnId="{581CEBB0-3C96-4578-B711-30532DD843C7}">
      <dgm:prSet/>
      <dgm:spPr/>
      <dgm:t>
        <a:bodyPr/>
        <a:lstStyle/>
        <a:p>
          <a:endParaRPr lang="en-US"/>
        </a:p>
      </dgm:t>
    </dgm:pt>
    <dgm:pt modelId="{8D8D27E9-5DFC-4FD5-BE66-3DEA363C242F}">
      <dgm:prSet/>
      <dgm:spPr/>
      <dgm:t>
        <a:bodyPr/>
        <a:lstStyle/>
        <a:p>
          <a:r>
            <a:rPr lang="en-US"/>
            <a:t>Common Justice involves victims, responsible parties, and community members.</a:t>
          </a:r>
        </a:p>
      </dgm:t>
    </dgm:pt>
    <dgm:pt modelId="{E60DF88C-F0F9-41D1-8C28-CFFE05F7B3E7}" type="parTrans" cxnId="{637BFEA0-C5AA-49E5-8C29-F23DAB5E4521}">
      <dgm:prSet/>
      <dgm:spPr/>
      <dgm:t>
        <a:bodyPr/>
        <a:lstStyle/>
        <a:p>
          <a:endParaRPr lang="en-US"/>
        </a:p>
      </dgm:t>
    </dgm:pt>
    <dgm:pt modelId="{5CBFE3D0-A25D-449C-90D7-B8085A823EBC}" type="sibTrans" cxnId="{637BFEA0-C5AA-49E5-8C29-F23DAB5E4521}">
      <dgm:prSet/>
      <dgm:spPr/>
      <dgm:t>
        <a:bodyPr/>
        <a:lstStyle/>
        <a:p>
          <a:endParaRPr lang="en-US"/>
        </a:p>
      </dgm:t>
    </dgm:pt>
    <dgm:pt modelId="{594BDD05-EB7A-4F69-AEE9-D2CEDE1302E8}">
      <dgm:prSet/>
      <dgm:spPr/>
      <dgm:t>
        <a:bodyPr/>
        <a:lstStyle/>
        <a:p>
          <a:r>
            <a:rPr lang="en-US" b="1"/>
            <a:t>Example 2: RESTORE (Pima County, Arizona)</a:t>
          </a:r>
          <a:endParaRPr lang="en-US"/>
        </a:p>
      </dgm:t>
    </dgm:pt>
    <dgm:pt modelId="{EEAE0DF1-C705-49DD-B149-E1531BBB5921}" type="parTrans" cxnId="{BD316408-0C58-40F1-A660-FBB44F9B1C3F}">
      <dgm:prSet/>
      <dgm:spPr/>
      <dgm:t>
        <a:bodyPr/>
        <a:lstStyle/>
        <a:p>
          <a:endParaRPr lang="en-US"/>
        </a:p>
      </dgm:t>
    </dgm:pt>
    <dgm:pt modelId="{9F37127A-4A49-4381-8828-23E56BE0974F}" type="sibTrans" cxnId="{BD316408-0C58-40F1-A660-FBB44F9B1C3F}">
      <dgm:prSet/>
      <dgm:spPr/>
      <dgm:t>
        <a:bodyPr/>
        <a:lstStyle/>
        <a:p>
          <a:endParaRPr lang="en-US"/>
        </a:p>
      </dgm:t>
    </dgm:pt>
    <dgm:pt modelId="{6D57E4D9-2808-4AD7-ABCF-CE035F1BC5CA}">
      <dgm:prSet/>
      <dgm:spPr/>
      <dgm:t>
        <a:bodyPr/>
        <a:lstStyle/>
        <a:p>
          <a:r>
            <a:rPr lang="en-US"/>
            <a:t>Addresses felony sexual assault cases.</a:t>
          </a:r>
        </a:p>
      </dgm:t>
    </dgm:pt>
    <dgm:pt modelId="{4D28B06F-8606-4A6B-B8B8-08596DDE44CD}" type="parTrans" cxnId="{60C54054-1A77-4315-97A5-4F2891443393}">
      <dgm:prSet/>
      <dgm:spPr/>
      <dgm:t>
        <a:bodyPr/>
        <a:lstStyle/>
        <a:p>
          <a:endParaRPr lang="en-US"/>
        </a:p>
      </dgm:t>
    </dgm:pt>
    <dgm:pt modelId="{E4E02716-0518-43E1-A8BC-3CD352E4F2FB}" type="sibTrans" cxnId="{60C54054-1A77-4315-97A5-4F2891443393}">
      <dgm:prSet/>
      <dgm:spPr/>
      <dgm:t>
        <a:bodyPr/>
        <a:lstStyle/>
        <a:p>
          <a:endParaRPr lang="en-US"/>
        </a:p>
      </dgm:t>
    </dgm:pt>
    <dgm:pt modelId="{DC64636F-9E32-4BC5-960E-775835A2B222}">
      <dgm:prSet/>
      <dgm:spPr/>
      <dgm:t>
        <a:bodyPr/>
        <a:lstStyle/>
        <a:p>
          <a:r>
            <a:rPr lang="en-US"/>
            <a:t>PTSD among victims dropped from 82% to 66% after participation.</a:t>
          </a:r>
        </a:p>
      </dgm:t>
    </dgm:pt>
    <dgm:pt modelId="{1B124ACF-1B5F-4781-A942-161FC08D1BA4}" type="parTrans" cxnId="{C2BCE4F7-6E15-4054-A760-DC299E6477D2}">
      <dgm:prSet/>
      <dgm:spPr/>
      <dgm:t>
        <a:bodyPr/>
        <a:lstStyle/>
        <a:p>
          <a:endParaRPr lang="en-US"/>
        </a:p>
      </dgm:t>
    </dgm:pt>
    <dgm:pt modelId="{DE9818AF-D654-47EC-952A-3891F7414530}" type="sibTrans" cxnId="{C2BCE4F7-6E15-4054-A760-DC299E6477D2}">
      <dgm:prSet/>
      <dgm:spPr/>
      <dgm:t>
        <a:bodyPr/>
        <a:lstStyle/>
        <a:p>
          <a:endParaRPr lang="en-US"/>
        </a:p>
      </dgm:t>
    </dgm:pt>
    <dgm:pt modelId="{F04EF6F8-2168-44A2-BFEF-B87F961ED7FE}">
      <dgm:prSet/>
      <dgm:spPr/>
      <dgm:t>
        <a:bodyPr/>
        <a:lstStyle/>
        <a:p>
          <a:r>
            <a:rPr lang="en-US"/>
            <a:t>90%+ of participants felt safe and supported; 83% believed justice was done.</a:t>
          </a:r>
        </a:p>
      </dgm:t>
    </dgm:pt>
    <dgm:pt modelId="{98423B73-3B92-421F-A552-82C3B258AC61}" type="parTrans" cxnId="{29C4F817-41FC-49DE-928A-FCE754ACEF79}">
      <dgm:prSet/>
      <dgm:spPr/>
      <dgm:t>
        <a:bodyPr/>
        <a:lstStyle/>
        <a:p>
          <a:endParaRPr lang="en-US"/>
        </a:p>
      </dgm:t>
    </dgm:pt>
    <dgm:pt modelId="{CEF91A32-8627-4F69-99A1-7FCACEFC4EBA}" type="sibTrans" cxnId="{29C4F817-41FC-49DE-928A-FCE754ACEF79}">
      <dgm:prSet/>
      <dgm:spPr/>
      <dgm:t>
        <a:bodyPr/>
        <a:lstStyle/>
        <a:p>
          <a:endParaRPr lang="en-US"/>
        </a:p>
      </dgm:t>
    </dgm:pt>
    <dgm:pt modelId="{19C53869-F45C-4C7A-BC09-F5842F31E436}">
      <dgm:prSet/>
      <dgm:spPr/>
      <dgm:t>
        <a:bodyPr/>
        <a:lstStyle/>
        <a:p>
          <a:r>
            <a:rPr lang="en-US"/>
            <a:t>RESTORE focuses on victim support and offender accountability, showing positive mental health outcomes</a:t>
          </a:r>
        </a:p>
      </dgm:t>
    </dgm:pt>
    <dgm:pt modelId="{BFD47DCA-909B-4F2F-B510-4604BF285BC7}" type="parTrans" cxnId="{15ADFB92-7B6C-4861-9363-458A44127CE9}">
      <dgm:prSet/>
      <dgm:spPr/>
      <dgm:t>
        <a:bodyPr/>
        <a:lstStyle/>
        <a:p>
          <a:endParaRPr lang="en-US"/>
        </a:p>
      </dgm:t>
    </dgm:pt>
    <dgm:pt modelId="{BEAD0E83-EF33-4720-A4D9-640288669F3D}" type="sibTrans" cxnId="{15ADFB92-7B6C-4861-9363-458A44127CE9}">
      <dgm:prSet/>
      <dgm:spPr/>
      <dgm:t>
        <a:bodyPr/>
        <a:lstStyle/>
        <a:p>
          <a:endParaRPr lang="en-US"/>
        </a:p>
      </dgm:t>
    </dgm:pt>
    <dgm:pt modelId="{3DD4145D-7B75-4220-B280-6A739E0B1AE1}">
      <dgm:prSet/>
      <dgm:spPr/>
      <dgm:t>
        <a:bodyPr/>
        <a:lstStyle/>
        <a:p>
          <a:r>
            <a:rPr lang="en-US" b="1"/>
            <a:t>Example 3: Re-Store Justice (Richmond, California)</a:t>
          </a:r>
          <a:endParaRPr lang="en-US"/>
        </a:p>
      </dgm:t>
    </dgm:pt>
    <dgm:pt modelId="{CC3E0314-3CD4-4BAD-B421-62C14AFEB154}" type="parTrans" cxnId="{9585083F-652E-4CE5-BF7A-5122D6D5ECD4}">
      <dgm:prSet/>
      <dgm:spPr/>
      <dgm:t>
        <a:bodyPr/>
        <a:lstStyle/>
        <a:p>
          <a:endParaRPr lang="en-US"/>
        </a:p>
      </dgm:t>
    </dgm:pt>
    <dgm:pt modelId="{2D7D875A-FBDE-471B-97B4-D63B6FD96C94}" type="sibTrans" cxnId="{9585083F-652E-4CE5-BF7A-5122D6D5ECD4}">
      <dgm:prSet/>
      <dgm:spPr/>
      <dgm:t>
        <a:bodyPr/>
        <a:lstStyle/>
        <a:p>
          <a:endParaRPr lang="en-US"/>
        </a:p>
      </dgm:t>
    </dgm:pt>
    <dgm:pt modelId="{BC1E4F19-A111-40C9-9092-1D65B11D2C64}">
      <dgm:prSet/>
      <dgm:spPr/>
      <dgm:t>
        <a:bodyPr/>
        <a:lstStyle/>
        <a:p>
          <a:r>
            <a:rPr lang="en-US"/>
            <a:t>Five-year program for both victims and offenders, started in 2019.</a:t>
          </a:r>
        </a:p>
      </dgm:t>
    </dgm:pt>
    <dgm:pt modelId="{E01E0B35-2F19-4A03-BA2C-55D6794A79B9}" type="parTrans" cxnId="{853F911E-B320-49E2-B302-DA626C4B4EC0}">
      <dgm:prSet/>
      <dgm:spPr/>
      <dgm:t>
        <a:bodyPr/>
        <a:lstStyle/>
        <a:p>
          <a:endParaRPr lang="en-US"/>
        </a:p>
      </dgm:t>
    </dgm:pt>
    <dgm:pt modelId="{08D81D54-A53E-4A2C-9EF6-0E1CD7D28CFB}" type="sibTrans" cxnId="{853F911E-B320-49E2-B302-DA626C4B4EC0}">
      <dgm:prSet/>
      <dgm:spPr/>
      <dgm:t>
        <a:bodyPr/>
        <a:lstStyle/>
        <a:p>
          <a:endParaRPr lang="en-US"/>
        </a:p>
      </dgm:t>
    </dgm:pt>
    <dgm:pt modelId="{99E42991-B9F3-49D9-975B-87908F36E343}">
      <dgm:prSet/>
      <dgm:spPr/>
      <dgm:t>
        <a:bodyPr/>
        <a:lstStyle/>
        <a:p>
          <a:r>
            <a:rPr lang="en-US"/>
            <a:t>Offenders receive substance abuse treatment, counseling, education, and job training instead of criminal charges.</a:t>
          </a:r>
        </a:p>
      </dgm:t>
    </dgm:pt>
    <dgm:pt modelId="{01B9691A-E2D1-4230-9B1F-2236BDC2E395}" type="parTrans" cxnId="{4AD5748D-E748-4939-B692-EA16F4EAE95F}">
      <dgm:prSet/>
      <dgm:spPr/>
      <dgm:t>
        <a:bodyPr/>
        <a:lstStyle/>
        <a:p>
          <a:endParaRPr lang="en-US"/>
        </a:p>
      </dgm:t>
    </dgm:pt>
    <dgm:pt modelId="{8C69D3D0-A427-4136-985B-4B2B64DB66F8}" type="sibTrans" cxnId="{4AD5748D-E748-4939-B692-EA16F4EAE95F}">
      <dgm:prSet/>
      <dgm:spPr/>
      <dgm:t>
        <a:bodyPr/>
        <a:lstStyle/>
        <a:p>
          <a:endParaRPr lang="en-US"/>
        </a:p>
      </dgm:t>
    </dgm:pt>
    <dgm:pt modelId="{5F01B757-8FDB-47CF-903E-3BD5F33BFAB7}">
      <dgm:prSet/>
      <dgm:spPr/>
      <dgm:t>
        <a:bodyPr/>
        <a:lstStyle/>
        <a:p>
          <a:r>
            <a:rPr lang="en-US"/>
            <a:t>Community groups, law enforcement, and defense attorneys collaborate to create tailored plans.</a:t>
          </a:r>
        </a:p>
      </dgm:t>
    </dgm:pt>
    <dgm:pt modelId="{81364AF9-624A-49C9-8793-1C01338A28EB}" type="parTrans" cxnId="{EED6D170-F551-4BE7-847D-0CBEFEDF40FF}">
      <dgm:prSet/>
      <dgm:spPr/>
      <dgm:t>
        <a:bodyPr/>
        <a:lstStyle/>
        <a:p>
          <a:endParaRPr lang="en-US"/>
        </a:p>
      </dgm:t>
    </dgm:pt>
    <dgm:pt modelId="{D4BA8107-3B80-4294-9A6D-447E00A5A028}" type="sibTrans" cxnId="{EED6D170-F551-4BE7-847D-0CBEFEDF40FF}">
      <dgm:prSet/>
      <dgm:spPr/>
      <dgm:t>
        <a:bodyPr/>
        <a:lstStyle/>
        <a:p>
          <a:endParaRPr lang="en-US"/>
        </a:p>
      </dgm:t>
    </dgm:pt>
    <dgm:pt modelId="{D785DF69-A8D2-464D-AA1F-1EDAD1A4D353}" type="pres">
      <dgm:prSet presAssocID="{ABA6C6F4-85D9-4D75-B306-21B224A01BD2}" presName="linear" presStyleCnt="0">
        <dgm:presLayoutVars>
          <dgm:animLvl val="lvl"/>
          <dgm:resizeHandles val="exact"/>
        </dgm:presLayoutVars>
      </dgm:prSet>
      <dgm:spPr/>
    </dgm:pt>
    <dgm:pt modelId="{31DC8470-B9B5-4ADA-B18E-BDF8FB5C3BC3}" type="pres">
      <dgm:prSet presAssocID="{2882045C-A805-4BDB-9E09-B9F7461AC55A}" presName="parentText" presStyleLbl="node1" presStyleIdx="0" presStyleCnt="3">
        <dgm:presLayoutVars>
          <dgm:chMax val="0"/>
          <dgm:bulletEnabled val="1"/>
        </dgm:presLayoutVars>
      </dgm:prSet>
      <dgm:spPr/>
    </dgm:pt>
    <dgm:pt modelId="{7033D616-A461-4500-AFF4-F1CE1CBD35AB}" type="pres">
      <dgm:prSet presAssocID="{2882045C-A805-4BDB-9E09-B9F7461AC55A}" presName="childText" presStyleLbl="revTx" presStyleIdx="0" presStyleCnt="3">
        <dgm:presLayoutVars>
          <dgm:bulletEnabled val="1"/>
        </dgm:presLayoutVars>
      </dgm:prSet>
      <dgm:spPr/>
    </dgm:pt>
    <dgm:pt modelId="{D9F32A2E-880C-4CE6-B100-F123F31E8B16}" type="pres">
      <dgm:prSet presAssocID="{594BDD05-EB7A-4F69-AEE9-D2CEDE1302E8}" presName="parentText" presStyleLbl="node1" presStyleIdx="1" presStyleCnt="3">
        <dgm:presLayoutVars>
          <dgm:chMax val="0"/>
          <dgm:bulletEnabled val="1"/>
        </dgm:presLayoutVars>
      </dgm:prSet>
      <dgm:spPr/>
    </dgm:pt>
    <dgm:pt modelId="{95A0246F-2F5D-4AF3-B852-457D1EFE9E3A}" type="pres">
      <dgm:prSet presAssocID="{594BDD05-EB7A-4F69-AEE9-D2CEDE1302E8}" presName="childText" presStyleLbl="revTx" presStyleIdx="1" presStyleCnt="3">
        <dgm:presLayoutVars>
          <dgm:bulletEnabled val="1"/>
        </dgm:presLayoutVars>
      </dgm:prSet>
      <dgm:spPr/>
    </dgm:pt>
    <dgm:pt modelId="{1EB84D4B-7090-47B9-BE81-0DBD5C23EB1D}" type="pres">
      <dgm:prSet presAssocID="{3DD4145D-7B75-4220-B280-6A739E0B1AE1}" presName="parentText" presStyleLbl="node1" presStyleIdx="2" presStyleCnt="3">
        <dgm:presLayoutVars>
          <dgm:chMax val="0"/>
          <dgm:bulletEnabled val="1"/>
        </dgm:presLayoutVars>
      </dgm:prSet>
      <dgm:spPr/>
    </dgm:pt>
    <dgm:pt modelId="{51D9CC06-4CE1-460F-B9A2-E41BD7F85C31}" type="pres">
      <dgm:prSet presAssocID="{3DD4145D-7B75-4220-B280-6A739E0B1AE1}" presName="childText" presStyleLbl="revTx" presStyleIdx="2" presStyleCnt="3">
        <dgm:presLayoutVars>
          <dgm:bulletEnabled val="1"/>
        </dgm:presLayoutVars>
      </dgm:prSet>
      <dgm:spPr/>
    </dgm:pt>
  </dgm:ptLst>
  <dgm:cxnLst>
    <dgm:cxn modelId="{BD316408-0C58-40F1-A660-FBB44F9B1C3F}" srcId="{ABA6C6F4-85D9-4D75-B306-21B224A01BD2}" destId="{594BDD05-EB7A-4F69-AEE9-D2CEDE1302E8}" srcOrd="1" destOrd="0" parTransId="{EEAE0DF1-C705-49DD-B149-E1531BBB5921}" sibTransId="{9F37127A-4A49-4381-8828-23E56BE0974F}"/>
    <dgm:cxn modelId="{AA270C0F-6B42-4BF3-BDAF-687DBE599B4F}" type="presOf" srcId="{85381319-2CAE-4289-B884-85DF2AA6F77F}" destId="{7033D616-A461-4500-AFF4-F1CE1CBD35AB}" srcOrd="0" destOrd="0" presId="urn:microsoft.com/office/officeart/2005/8/layout/vList2"/>
    <dgm:cxn modelId="{29C4F817-41FC-49DE-928A-FCE754ACEF79}" srcId="{594BDD05-EB7A-4F69-AEE9-D2CEDE1302E8}" destId="{F04EF6F8-2168-44A2-BFEF-B87F961ED7FE}" srcOrd="2" destOrd="0" parTransId="{98423B73-3B92-421F-A552-82C3B258AC61}" sibTransId="{CEF91A32-8627-4F69-99A1-7FCACEFC4EBA}"/>
    <dgm:cxn modelId="{853F911E-B320-49E2-B302-DA626C4B4EC0}" srcId="{3DD4145D-7B75-4220-B280-6A739E0B1AE1}" destId="{BC1E4F19-A111-40C9-9092-1D65B11D2C64}" srcOrd="0" destOrd="0" parTransId="{E01E0B35-2F19-4A03-BA2C-55D6794A79B9}" sibTransId="{08D81D54-A53E-4A2C-9EF6-0E1CD7D28CFB}"/>
    <dgm:cxn modelId="{4D553722-E9C8-45BF-ADC9-187382D62A33}" type="presOf" srcId="{ABA6C6F4-85D9-4D75-B306-21B224A01BD2}" destId="{D785DF69-A8D2-464D-AA1F-1EDAD1A4D353}" srcOrd="0" destOrd="0" presId="urn:microsoft.com/office/officeart/2005/8/layout/vList2"/>
    <dgm:cxn modelId="{36761229-BAC7-46BD-BD19-66C2FB7C4AD2}" srcId="{2882045C-A805-4BDB-9E09-B9F7461AC55A}" destId="{85381319-2CAE-4289-B884-85DF2AA6F77F}" srcOrd="0" destOrd="0" parTransId="{A3710A5A-FE37-4C27-959D-F18D1EAD7E11}" sibTransId="{C3D1DB02-1C72-4AC7-A1DE-63F62D7003CA}"/>
    <dgm:cxn modelId="{AB6D0235-4858-490F-AEDB-E452A1D7439F}" type="presOf" srcId="{DC64636F-9E32-4BC5-960E-775835A2B222}" destId="{95A0246F-2F5D-4AF3-B852-457D1EFE9E3A}" srcOrd="0" destOrd="1" presId="urn:microsoft.com/office/officeart/2005/8/layout/vList2"/>
    <dgm:cxn modelId="{9585083F-652E-4CE5-BF7A-5122D6D5ECD4}" srcId="{ABA6C6F4-85D9-4D75-B306-21B224A01BD2}" destId="{3DD4145D-7B75-4220-B280-6A739E0B1AE1}" srcOrd="2" destOrd="0" parTransId="{CC3E0314-3CD4-4BAD-B421-62C14AFEB154}" sibTransId="{2D7D875A-FBDE-471B-97B4-D63B6FD96C94}"/>
    <dgm:cxn modelId="{8F35035C-72C5-40A2-ACB1-A372D4DA112B}" type="presOf" srcId="{19C53869-F45C-4C7A-BC09-F5842F31E436}" destId="{95A0246F-2F5D-4AF3-B852-457D1EFE9E3A}" srcOrd="0" destOrd="3" presId="urn:microsoft.com/office/officeart/2005/8/layout/vList2"/>
    <dgm:cxn modelId="{E3712542-411A-4060-B846-36DD8F02081C}" type="presOf" srcId="{3DD4145D-7B75-4220-B280-6A739E0B1AE1}" destId="{1EB84D4B-7090-47B9-BE81-0DBD5C23EB1D}" srcOrd="0" destOrd="0" presId="urn:microsoft.com/office/officeart/2005/8/layout/vList2"/>
    <dgm:cxn modelId="{4D8F6048-43BA-4DE0-833F-46B646503E34}" type="presOf" srcId="{6D57E4D9-2808-4AD7-ABCF-CE035F1BC5CA}" destId="{95A0246F-2F5D-4AF3-B852-457D1EFE9E3A}" srcOrd="0" destOrd="0" presId="urn:microsoft.com/office/officeart/2005/8/layout/vList2"/>
    <dgm:cxn modelId="{EED6D170-F551-4BE7-847D-0CBEFEDF40FF}" srcId="{3DD4145D-7B75-4220-B280-6A739E0B1AE1}" destId="{5F01B757-8FDB-47CF-903E-3BD5F33BFAB7}" srcOrd="2" destOrd="0" parTransId="{81364AF9-624A-49C9-8793-1C01338A28EB}" sibTransId="{D4BA8107-3B80-4294-9A6D-447E00A5A028}"/>
    <dgm:cxn modelId="{60C54054-1A77-4315-97A5-4F2891443393}" srcId="{594BDD05-EB7A-4F69-AEE9-D2CEDE1302E8}" destId="{6D57E4D9-2808-4AD7-ABCF-CE035F1BC5CA}" srcOrd="0" destOrd="0" parTransId="{4D28B06F-8606-4A6B-B8B8-08596DDE44CD}" sibTransId="{E4E02716-0518-43E1-A8BC-3CD352E4F2FB}"/>
    <dgm:cxn modelId="{0C973D88-1330-4E57-B47E-FCF5889DACDC}" srcId="{2882045C-A805-4BDB-9E09-B9F7461AC55A}" destId="{0DD99416-BC68-442C-A0F2-7393F9F3F9D1}" srcOrd="1" destOrd="0" parTransId="{9DBB2AF5-A058-47F4-80FB-057A2272AAD0}" sibTransId="{32FBB92E-D25A-40C7-841A-21CC87794404}"/>
    <dgm:cxn modelId="{4AD5748D-E748-4939-B692-EA16F4EAE95F}" srcId="{3DD4145D-7B75-4220-B280-6A739E0B1AE1}" destId="{99E42991-B9F3-49D9-975B-87908F36E343}" srcOrd="1" destOrd="0" parTransId="{01B9691A-E2D1-4230-9B1F-2236BDC2E395}" sibTransId="{8C69D3D0-A427-4136-985B-4B2B64DB66F8}"/>
    <dgm:cxn modelId="{15ADFB92-7B6C-4861-9363-458A44127CE9}" srcId="{594BDD05-EB7A-4F69-AEE9-D2CEDE1302E8}" destId="{19C53869-F45C-4C7A-BC09-F5842F31E436}" srcOrd="3" destOrd="0" parTransId="{BFD47DCA-909B-4F2F-B510-4604BF285BC7}" sibTransId="{BEAD0E83-EF33-4720-A4D9-640288669F3D}"/>
    <dgm:cxn modelId="{18D86794-BF25-4176-8B85-43DDB005A06A}" type="presOf" srcId="{5F01B757-8FDB-47CF-903E-3BD5F33BFAB7}" destId="{51D9CC06-4CE1-460F-B9A2-E41BD7F85C31}" srcOrd="0" destOrd="2" presId="urn:microsoft.com/office/officeart/2005/8/layout/vList2"/>
    <dgm:cxn modelId="{C4213F96-CBD3-448B-A5CD-B19F9A253055}" type="presOf" srcId="{99E42991-B9F3-49D9-975B-87908F36E343}" destId="{51D9CC06-4CE1-460F-B9A2-E41BD7F85C31}" srcOrd="0" destOrd="1" presId="urn:microsoft.com/office/officeart/2005/8/layout/vList2"/>
    <dgm:cxn modelId="{2D684798-0C6F-470D-B47C-F0BE4390DCDA}" type="presOf" srcId="{C8F49FBE-4961-462B-B496-62E296177425}" destId="{7033D616-A461-4500-AFF4-F1CE1CBD35AB}" srcOrd="0" destOrd="3" presId="urn:microsoft.com/office/officeart/2005/8/layout/vList2"/>
    <dgm:cxn modelId="{637BFEA0-C5AA-49E5-8C29-F23DAB5E4521}" srcId="{2882045C-A805-4BDB-9E09-B9F7461AC55A}" destId="{8D8D27E9-5DFC-4FD5-BE66-3DEA363C242F}" srcOrd="4" destOrd="0" parTransId="{E60DF88C-F0F9-41D1-8C28-CFFE05F7B3E7}" sibTransId="{5CBFE3D0-A25D-449C-90D7-B8085A823EBC}"/>
    <dgm:cxn modelId="{6CDDAAA3-23B4-4035-A47F-AACA0C9A21FA}" srcId="{ABA6C6F4-85D9-4D75-B306-21B224A01BD2}" destId="{2882045C-A805-4BDB-9E09-B9F7461AC55A}" srcOrd="0" destOrd="0" parTransId="{2EC7E42A-FB26-427D-8648-08223CDE5C7A}" sibTransId="{2869F912-94F3-4CC4-A72C-E7AC296B1779}"/>
    <dgm:cxn modelId="{581CEBB0-3C96-4578-B711-30532DD843C7}" srcId="{2882045C-A805-4BDB-9E09-B9F7461AC55A}" destId="{C8F49FBE-4961-462B-B496-62E296177425}" srcOrd="3" destOrd="0" parTransId="{442A639D-657F-443C-ABD9-D11582C98CC8}" sibTransId="{A58E7648-08E3-438D-8CED-9A5CF7F7AC90}"/>
    <dgm:cxn modelId="{25B42AB6-244E-427C-A6BA-AEDEAEC86755}" type="presOf" srcId="{2882045C-A805-4BDB-9E09-B9F7461AC55A}" destId="{31DC8470-B9B5-4ADA-B18E-BDF8FB5C3BC3}" srcOrd="0" destOrd="0" presId="urn:microsoft.com/office/officeart/2005/8/layout/vList2"/>
    <dgm:cxn modelId="{F49E91B7-1FF1-4249-A934-E0023198078B}" type="presOf" srcId="{F04EF6F8-2168-44A2-BFEF-B87F961ED7FE}" destId="{95A0246F-2F5D-4AF3-B852-457D1EFE9E3A}" srcOrd="0" destOrd="2" presId="urn:microsoft.com/office/officeart/2005/8/layout/vList2"/>
    <dgm:cxn modelId="{0C84C6C3-DA4E-4EB5-B489-465AD2C7F028}" type="presOf" srcId="{594BDD05-EB7A-4F69-AEE9-D2CEDE1302E8}" destId="{D9F32A2E-880C-4CE6-B100-F123F31E8B16}" srcOrd="0" destOrd="0" presId="urn:microsoft.com/office/officeart/2005/8/layout/vList2"/>
    <dgm:cxn modelId="{82FA01CD-07B2-417B-9FAA-50A75424E5E5}" type="presOf" srcId="{8D8D27E9-5DFC-4FD5-BE66-3DEA363C242F}" destId="{7033D616-A461-4500-AFF4-F1CE1CBD35AB}" srcOrd="0" destOrd="4" presId="urn:microsoft.com/office/officeart/2005/8/layout/vList2"/>
    <dgm:cxn modelId="{CB3835D1-9D1D-4AF0-90AE-D4EC909B9A24}" srcId="{2882045C-A805-4BDB-9E09-B9F7461AC55A}" destId="{0FF21CB8-AE20-45AB-82C5-6C372A751A63}" srcOrd="2" destOrd="0" parTransId="{9FECB48E-C8C9-4FC0-862E-AD945430303C}" sibTransId="{EDFF82C9-1FD6-4119-830A-5D94373B06CA}"/>
    <dgm:cxn modelId="{F4EED3D3-69DC-4240-8144-696F4DC440A1}" type="presOf" srcId="{0DD99416-BC68-442C-A0F2-7393F9F3F9D1}" destId="{7033D616-A461-4500-AFF4-F1CE1CBD35AB}" srcOrd="0" destOrd="1" presId="urn:microsoft.com/office/officeart/2005/8/layout/vList2"/>
    <dgm:cxn modelId="{FC2B8ED6-F559-4109-8348-EB8E328F8B3C}" type="presOf" srcId="{0FF21CB8-AE20-45AB-82C5-6C372A751A63}" destId="{7033D616-A461-4500-AFF4-F1CE1CBD35AB}" srcOrd="0" destOrd="2" presId="urn:microsoft.com/office/officeart/2005/8/layout/vList2"/>
    <dgm:cxn modelId="{0590E3E7-D53C-477C-99CC-8F65718D9FA5}" type="presOf" srcId="{BC1E4F19-A111-40C9-9092-1D65B11D2C64}" destId="{51D9CC06-4CE1-460F-B9A2-E41BD7F85C31}" srcOrd="0" destOrd="0" presId="urn:microsoft.com/office/officeart/2005/8/layout/vList2"/>
    <dgm:cxn modelId="{C2BCE4F7-6E15-4054-A760-DC299E6477D2}" srcId="{594BDD05-EB7A-4F69-AEE9-D2CEDE1302E8}" destId="{DC64636F-9E32-4BC5-960E-775835A2B222}" srcOrd="1" destOrd="0" parTransId="{1B124ACF-1B5F-4781-A942-161FC08D1BA4}" sibTransId="{DE9818AF-D654-47EC-952A-3891F7414530}"/>
    <dgm:cxn modelId="{171DA3BA-254B-468E-BF32-4CF2300680D4}" type="presParOf" srcId="{D785DF69-A8D2-464D-AA1F-1EDAD1A4D353}" destId="{31DC8470-B9B5-4ADA-B18E-BDF8FB5C3BC3}" srcOrd="0" destOrd="0" presId="urn:microsoft.com/office/officeart/2005/8/layout/vList2"/>
    <dgm:cxn modelId="{D998D2DC-B631-4948-B96D-504EF00FE6E5}" type="presParOf" srcId="{D785DF69-A8D2-464D-AA1F-1EDAD1A4D353}" destId="{7033D616-A461-4500-AFF4-F1CE1CBD35AB}" srcOrd="1" destOrd="0" presId="urn:microsoft.com/office/officeart/2005/8/layout/vList2"/>
    <dgm:cxn modelId="{B944DA01-B6C2-4BA1-BA2E-C99048E03A1A}" type="presParOf" srcId="{D785DF69-A8D2-464D-AA1F-1EDAD1A4D353}" destId="{D9F32A2E-880C-4CE6-B100-F123F31E8B16}" srcOrd="2" destOrd="0" presId="urn:microsoft.com/office/officeart/2005/8/layout/vList2"/>
    <dgm:cxn modelId="{90C51711-9BAE-4F24-9660-32D4DAAF77C1}" type="presParOf" srcId="{D785DF69-A8D2-464D-AA1F-1EDAD1A4D353}" destId="{95A0246F-2F5D-4AF3-B852-457D1EFE9E3A}" srcOrd="3" destOrd="0" presId="urn:microsoft.com/office/officeart/2005/8/layout/vList2"/>
    <dgm:cxn modelId="{87227F9A-E8EE-4A1E-A4F1-32961DE421DD}" type="presParOf" srcId="{D785DF69-A8D2-464D-AA1F-1EDAD1A4D353}" destId="{1EB84D4B-7090-47B9-BE81-0DBD5C23EB1D}" srcOrd="4" destOrd="0" presId="urn:microsoft.com/office/officeart/2005/8/layout/vList2"/>
    <dgm:cxn modelId="{AAAF7A5E-8267-4E37-BD1A-2C6FBC5AF6CA}" type="presParOf" srcId="{D785DF69-A8D2-464D-AA1F-1EDAD1A4D353}" destId="{51D9CC06-4CE1-460F-B9A2-E41BD7F85C3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CFD3FC-202F-4F60-A566-A87E76292DC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4EAD57C-3F5A-4B30-81D5-C13B05FB8A89}">
      <dgm:prSet/>
      <dgm:spPr/>
      <dgm:t>
        <a:bodyPr/>
        <a:lstStyle/>
        <a:p>
          <a:r>
            <a:rPr lang="en-US"/>
            <a:t>Budget provides a framework and funding critical for public services and systems – from childcare and education to health care to housing and transportation</a:t>
          </a:r>
        </a:p>
      </dgm:t>
    </dgm:pt>
    <dgm:pt modelId="{687840E6-8FB1-47AF-908F-C4ABF83D696E}" type="parTrans" cxnId="{5495D7CC-FE1D-4568-93CA-17B64600D9EB}">
      <dgm:prSet/>
      <dgm:spPr/>
      <dgm:t>
        <a:bodyPr/>
        <a:lstStyle/>
        <a:p>
          <a:endParaRPr lang="en-US"/>
        </a:p>
      </dgm:t>
    </dgm:pt>
    <dgm:pt modelId="{DCDC0DB2-C499-4EA5-91CD-CF3ADD23173A}" type="sibTrans" cxnId="{5495D7CC-FE1D-4568-93CA-17B64600D9EB}">
      <dgm:prSet/>
      <dgm:spPr/>
      <dgm:t>
        <a:bodyPr/>
        <a:lstStyle/>
        <a:p>
          <a:endParaRPr lang="en-US"/>
        </a:p>
      </dgm:t>
    </dgm:pt>
    <dgm:pt modelId="{134390CA-525A-4E20-975F-BD87CA95FE28}">
      <dgm:prSet/>
      <dgm:spPr/>
      <dgm:t>
        <a:bodyPr/>
        <a:lstStyle/>
        <a:p>
          <a:r>
            <a:rPr lang="en-US"/>
            <a:t>Budget is more than money – its about how we express our values and priorities </a:t>
          </a:r>
        </a:p>
      </dgm:t>
    </dgm:pt>
    <dgm:pt modelId="{9A7D6756-5825-4309-AB3F-0A6BF6B1C21F}" type="parTrans" cxnId="{CAB0C0AB-54A9-4312-BD7A-FB66AE55273F}">
      <dgm:prSet/>
      <dgm:spPr/>
      <dgm:t>
        <a:bodyPr/>
        <a:lstStyle/>
        <a:p>
          <a:endParaRPr lang="en-US"/>
        </a:p>
      </dgm:t>
    </dgm:pt>
    <dgm:pt modelId="{5721388E-EBB2-47B5-A896-C125420774D8}" type="sibTrans" cxnId="{CAB0C0AB-54A9-4312-BD7A-FB66AE55273F}">
      <dgm:prSet/>
      <dgm:spPr/>
      <dgm:t>
        <a:bodyPr/>
        <a:lstStyle/>
        <a:p>
          <a:endParaRPr lang="en-US"/>
        </a:p>
      </dgm:t>
    </dgm:pt>
    <dgm:pt modelId="{EAA5A140-FA23-45BB-9826-8E8138B9C41E}">
      <dgm:prSet/>
      <dgm:spPr/>
      <dgm:t>
        <a:bodyPr/>
        <a:lstStyle/>
        <a:p>
          <a:r>
            <a:rPr lang="en-US"/>
            <a:t>Budgets impact ALL people living in that region – participating in the budget process ensures that elected officials are making choices need for every person – from different races, backgrounds and places – to thrive</a:t>
          </a:r>
        </a:p>
      </dgm:t>
    </dgm:pt>
    <dgm:pt modelId="{9A0A481A-E55A-47EB-80B0-C9C40B31823D}" type="parTrans" cxnId="{1C8989BB-3917-45F4-9AEF-314078A9ED1C}">
      <dgm:prSet/>
      <dgm:spPr/>
      <dgm:t>
        <a:bodyPr/>
        <a:lstStyle/>
        <a:p>
          <a:endParaRPr lang="en-US"/>
        </a:p>
      </dgm:t>
    </dgm:pt>
    <dgm:pt modelId="{8D2354F1-7178-4A15-A1AE-C84A3AC44CB2}" type="sibTrans" cxnId="{1C8989BB-3917-45F4-9AEF-314078A9ED1C}">
      <dgm:prSet/>
      <dgm:spPr/>
      <dgm:t>
        <a:bodyPr/>
        <a:lstStyle/>
        <a:p>
          <a:endParaRPr lang="en-US"/>
        </a:p>
      </dgm:t>
    </dgm:pt>
    <dgm:pt modelId="{FA147776-967E-4C84-8C82-E0526AE88545}">
      <dgm:prSet/>
      <dgm:spPr/>
      <dgm:t>
        <a:bodyPr/>
        <a:lstStyle/>
        <a:p>
          <a:r>
            <a:rPr lang="en-US"/>
            <a:t>Budgets requests are policies which seek to provide authority for how money is spent</a:t>
          </a:r>
        </a:p>
      </dgm:t>
    </dgm:pt>
    <dgm:pt modelId="{281C30FC-1626-4915-A070-45327EE6C97E}" type="parTrans" cxnId="{69930659-C606-45A1-A613-C431312FD69D}">
      <dgm:prSet/>
      <dgm:spPr/>
      <dgm:t>
        <a:bodyPr/>
        <a:lstStyle/>
        <a:p>
          <a:endParaRPr lang="en-US"/>
        </a:p>
      </dgm:t>
    </dgm:pt>
    <dgm:pt modelId="{FA22805A-DBFC-4022-99DE-68897A86C2A6}" type="sibTrans" cxnId="{69930659-C606-45A1-A613-C431312FD69D}">
      <dgm:prSet/>
      <dgm:spPr/>
      <dgm:t>
        <a:bodyPr/>
        <a:lstStyle/>
        <a:p>
          <a:endParaRPr lang="en-US"/>
        </a:p>
      </dgm:t>
    </dgm:pt>
    <dgm:pt modelId="{8F28A62C-67FC-439C-9CB3-E1B3C6625FCE}" type="pres">
      <dgm:prSet presAssocID="{25CFD3FC-202F-4F60-A566-A87E76292DC5}" presName="root" presStyleCnt="0">
        <dgm:presLayoutVars>
          <dgm:dir/>
          <dgm:resizeHandles val="exact"/>
        </dgm:presLayoutVars>
      </dgm:prSet>
      <dgm:spPr/>
    </dgm:pt>
    <dgm:pt modelId="{B2D59D0F-3088-47B6-8458-5A332158EB4A}" type="pres">
      <dgm:prSet presAssocID="{25CFD3FC-202F-4F60-A566-A87E76292DC5}" presName="container" presStyleCnt="0">
        <dgm:presLayoutVars>
          <dgm:dir/>
          <dgm:resizeHandles val="exact"/>
        </dgm:presLayoutVars>
      </dgm:prSet>
      <dgm:spPr/>
    </dgm:pt>
    <dgm:pt modelId="{2DD6ECB4-5917-489D-A874-5117616BFAC9}" type="pres">
      <dgm:prSet presAssocID="{44EAD57C-3F5A-4B30-81D5-C13B05FB8A89}" presName="compNode" presStyleCnt="0"/>
      <dgm:spPr/>
    </dgm:pt>
    <dgm:pt modelId="{D0FCC813-03C6-4280-B6CC-E5EBC42E8FF2}" type="pres">
      <dgm:prSet presAssocID="{44EAD57C-3F5A-4B30-81D5-C13B05FB8A89}" presName="iconBgRect" presStyleLbl="bgShp" presStyleIdx="0" presStyleCnt="4"/>
      <dgm:spPr/>
    </dgm:pt>
    <dgm:pt modelId="{193415A1-F7DA-4D4F-A9D0-297E1804D0FD}" type="pres">
      <dgm:prSet presAssocID="{44EAD57C-3F5A-4B30-81D5-C13B05FB8A8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8AFBD74B-A871-47A8-BACA-0775AA17240F}" type="pres">
      <dgm:prSet presAssocID="{44EAD57C-3F5A-4B30-81D5-C13B05FB8A89}" presName="spaceRect" presStyleCnt="0"/>
      <dgm:spPr/>
    </dgm:pt>
    <dgm:pt modelId="{34AE11FE-1479-4234-99CE-CAD7CD587F8A}" type="pres">
      <dgm:prSet presAssocID="{44EAD57C-3F5A-4B30-81D5-C13B05FB8A89}" presName="textRect" presStyleLbl="revTx" presStyleIdx="0" presStyleCnt="4">
        <dgm:presLayoutVars>
          <dgm:chMax val="1"/>
          <dgm:chPref val="1"/>
        </dgm:presLayoutVars>
      </dgm:prSet>
      <dgm:spPr/>
    </dgm:pt>
    <dgm:pt modelId="{9CB60C33-F299-4CBC-9EBB-8A6A3B68D632}" type="pres">
      <dgm:prSet presAssocID="{DCDC0DB2-C499-4EA5-91CD-CF3ADD23173A}" presName="sibTrans" presStyleLbl="sibTrans2D1" presStyleIdx="0" presStyleCnt="0"/>
      <dgm:spPr/>
    </dgm:pt>
    <dgm:pt modelId="{3CA51BD9-3524-4D05-82A3-D4F6FE3BD169}" type="pres">
      <dgm:prSet presAssocID="{134390CA-525A-4E20-975F-BD87CA95FE28}" presName="compNode" presStyleCnt="0"/>
      <dgm:spPr/>
    </dgm:pt>
    <dgm:pt modelId="{61AA5693-80F8-4FB9-95DA-F088CD6E2AAB}" type="pres">
      <dgm:prSet presAssocID="{134390CA-525A-4E20-975F-BD87CA95FE28}" presName="iconBgRect" presStyleLbl="bgShp" presStyleIdx="1" presStyleCnt="4"/>
      <dgm:spPr/>
    </dgm:pt>
    <dgm:pt modelId="{9D259276-6FF0-4CEA-B61B-F2E72E73C824}" type="pres">
      <dgm:prSet presAssocID="{134390CA-525A-4E20-975F-BD87CA95FE2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uro"/>
        </a:ext>
      </dgm:extLst>
    </dgm:pt>
    <dgm:pt modelId="{BBE22F88-7E80-4296-BDEC-75A8F4C73C5C}" type="pres">
      <dgm:prSet presAssocID="{134390CA-525A-4E20-975F-BD87CA95FE28}" presName="spaceRect" presStyleCnt="0"/>
      <dgm:spPr/>
    </dgm:pt>
    <dgm:pt modelId="{85D02AB6-3CA9-4B41-AFDB-7BE1E9B433F6}" type="pres">
      <dgm:prSet presAssocID="{134390CA-525A-4E20-975F-BD87CA95FE28}" presName="textRect" presStyleLbl="revTx" presStyleIdx="1" presStyleCnt="4">
        <dgm:presLayoutVars>
          <dgm:chMax val="1"/>
          <dgm:chPref val="1"/>
        </dgm:presLayoutVars>
      </dgm:prSet>
      <dgm:spPr/>
    </dgm:pt>
    <dgm:pt modelId="{0C478C84-ACAF-47AC-BF09-1B571302946A}" type="pres">
      <dgm:prSet presAssocID="{5721388E-EBB2-47B5-A896-C125420774D8}" presName="sibTrans" presStyleLbl="sibTrans2D1" presStyleIdx="0" presStyleCnt="0"/>
      <dgm:spPr/>
    </dgm:pt>
    <dgm:pt modelId="{01E5C0AB-B2BD-499B-B273-55BC4BD2F95F}" type="pres">
      <dgm:prSet presAssocID="{EAA5A140-FA23-45BB-9826-8E8138B9C41E}" presName="compNode" presStyleCnt="0"/>
      <dgm:spPr/>
    </dgm:pt>
    <dgm:pt modelId="{C87FE597-48CF-46A6-B188-D297AEAB614F}" type="pres">
      <dgm:prSet presAssocID="{EAA5A140-FA23-45BB-9826-8E8138B9C41E}" presName="iconBgRect" presStyleLbl="bgShp" presStyleIdx="2" presStyleCnt="4"/>
      <dgm:spPr/>
    </dgm:pt>
    <dgm:pt modelId="{C65567A2-CB28-4F06-B90D-A27EA6FB3DC6}" type="pres">
      <dgm:prSet presAssocID="{EAA5A140-FA23-45BB-9826-8E8138B9C4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98C3C2BC-864A-4290-A364-DC2AC4C6A842}" type="pres">
      <dgm:prSet presAssocID="{EAA5A140-FA23-45BB-9826-8E8138B9C41E}" presName="spaceRect" presStyleCnt="0"/>
      <dgm:spPr/>
    </dgm:pt>
    <dgm:pt modelId="{56C070AF-5C8B-47B5-8F04-CC4C811F9532}" type="pres">
      <dgm:prSet presAssocID="{EAA5A140-FA23-45BB-9826-8E8138B9C41E}" presName="textRect" presStyleLbl="revTx" presStyleIdx="2" presStyleCnt="4">
        <dgm:presLayoutVars>
          <dgm:chMax val="1"/>
          <dgm:chPref val="1"/>
        </dgm:presLayoutVars>
      </dgm:prSet>
      <dgm:spPr/>
    </dgm:pt>
    <dgm:pt modelId="{06884F71-C4F6-4068-A34A-5C208296B7EB}" type="pres">
      <dgm:prSet presAssocID="{8D2354F1-7178-4A15-A1AE-C84A3AC44CB2}" presName="sibTrans" presStyleLbl="sibTrans2D1" presStyleIdx="0" presStyleCnt="0"/>
      <dgm:spPr/>
    </dgm:pt>
    <dgm:pt modelId="{5A4A3151-0AD4-4C9B-A1EF-872B8F979986}" type="pres">
      <dgm:prSet presAssocID="{FA147776-967E-4C84-8C82-E0526AE88545}" presName="compNode" presStyleCnt="0"/>
      <dgm:spPr/>
    </dgm:pt>
    <dgm:pt modelId="{95A21CBC-2D15-4F2D-B6D9-50A12AFD5AE5}" type="pres">
      <dgm:prSet presAssocID="{FA147776-967E-4C84-8C82-E0526AE88545}" presName="iconBgRect" presStyleLbl="bgShp" presStyleIdx="3" presStyleCnt="4"/>
      <dgm:spPr/>
    </dgm:pt>
    <dgm:pt modelId="{39A6EAFD-B461-4A8E-B287-20E391D17232}" type="pres">
      <dgm:prSet presAssocID="{FA147776-967E-4C84-8C82-E0526AE8854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C8477428-4E43-4476-9C2B-0F9C8298F48A}" type="pres">
      <dgm:prSet presAssocID="{FA147776-967E-4C84-8C82-E0526AE88545}" presName="spaceRect" presStyleCnt="0"/>
      <dgm:spPr/>
    </dgm:pt>
    <dgm:pt modelId="{6E95235C-B263-4619-A6F1-A1BCBBBE3E6A}" type="pres">
      <dgm:prSet presAssocID="{FA147776-967E-4C84-8C82-E0526AE88545}" presName="textRect" presStyleLbl="revTx" presStyleIdx="3" presStyleCnt="4">
        <dgm:presLayoutVars>
          <dgm:chMax val="1"/>
          <dgm:chPref val="1"/>
        </dgm:presLayoutVars>
      </dgm:prSet>
      <dgm:spPr/>
    </dgm:pt>
  </dgm:ptLst>
  <dgm:cxnLst>
    <dgm:cxn modelId="{FAFD7010-9DEC-492B-BFE8-3D8F260E0759}" type="presOf" srcId="{25CFD3FC-202F-4F60-A566-A87E76292DC5}" destId="{8F28A62C-67FC-439C-9CB3-E1B3C6625FCE}" srcOrd="0" destOrd="0" presId="urn:microsoft.com/office/officeart/2018/2/layout/IconCircleList"/>
    <dgm:cxn modelId="{A9FE9433-1C1E-4877-BF7A-6ACBF3CF7C29}" type="presOf" srcId="{44EAD57C-3F5A-4B30-81D5-C13B05FB8A89}" destId="{34AE11FE-1479-4234-99CE-CAD7CD587F8A}" srcOrd="0" destOrd="0" presId="urn:microsoft.com/office/officeart/2018/2/layout/IconCircleList"/>
    <dgm:cxn modelId="{5DC95D3E-F04B-42D5-9233-3FBFC4600A09}" type="presOf" srcId="{8D2354F1-7178-4A15-A1AE-C84A3AC44CB2}" destId="{06884F71-C4F6-4068-A34A-5C208296B7EB}" srcOrd="0" destOrd="0" presId="urn:microsoft.com/office/officeart/2018/2/layout/IconCircleList"/>
    <dgm:cxn modelId="{69930659-C606-45A1-A613-C431312FD69D}" srcId="{25CFD3FC-202F-4F60-A566-A87E76292DC5}" destId="{FA147776-967E-4C84-8C82-E0526AE88545}" srcOrd="3" destOrd="0" parTransId="{281C30FC-1626-4915-A070-45327EE6C97E}" sibTransId="{FA22805A-DBFC-4022-99DE-68897A86C2A6}"/>
    <dgm:cxn modelId="{D1F3D27E-9C47-4838-8CC3-05A700F6DB3D}" type="presOf" srcId="{DCDC0DB2-C499-4EA5-91CD-CF3ADD23173A}" destId="{9CB60C33-F299-4CBC-9EBB-8A6A3B68D632}" srcOrd="0" destOrd="0" presId="urn:microsoft.com/office/officeart/2018/2/layout/IconCircleList"/>
    <dgm:cxn modelId="{8864DD98-222F-4437-A82F-A60D807AC424}" type="presOf" srcId="{FA147776-967E-4C84-8C82-E0526AE88545}" destId="{6E95235C-B263-4619-A6F1-A1BCBBBE3E6A}" srcOrd="0" destOrd="0" presId="urn:microsoft.com/office/officeart/2018/2/layout/IconCircleList"/>
    <dgm:cxn modelId="{3388B69D-E31D-4752-A09E-DAC074D24031}" type="presOf" srcId="{134390CA-525A-4E20-975F-BD87CA95FE28}" destId="{85D02AB6-3CA9-4B41-AFDB-7BE1E9B433F6}" srcOrd="0" destOrd="0" presId="urn:microsoft.com/office/officeart/2018/2/layout/IconCircleList"/>
    <dgm:cxn modelId="{CAB0C0AB-54A9-4312-BD7A-FB66AE55273F}" srcId="{25CFD3FC-202F-4F60-A566-A87E76292DC5}" destId="{134390CA-525A-4E20-975F-BD87CA95FE28}" srcOrd="1" destOrd="0" parTransId="{9A7D6756-5825-4309-AB3F-0A6BF6B1C21F}" sibTransId="{5721388E-EBB2-47B5-A896-C125420774D8}"/>
    <dgm:cxn modelId="{1C8989BB-3917-45F4-9AEF-314078A9ED1C}" srcId="{25CFD3FC-202F-4F60-A566-A87E76292DC5}" destId="{EAA5A140-FA23-45BB-9826-8E8138B9C41E}" srcOrd="2" destOrd="0" parTransId="{9A0A481A-E55A-47EB-80B0-C9C40B31823D}" sibTransId="{8D2354F1-7178-4A15-A1AE-C84A3AC44CB2}"/>
    <dgm:cxn modelId="{5495D7CC-FE1D-4568-93CA-17B64600D9EB}" srcId="{25CFD3FC-202F-4F60-A566-A87E76292DC5}" destId="{44EAD57C-3F5A-4B30-81D5-C13B05FB8A89}" srcOrd="0" destOrd="0" parTransId="{687840E6-8FB1-47AF-908F-C4ABF83D696E}" sibTransId="{DCDC0DB2-C499-4EA5-91CD-CF3ADD23173A}"/>
    <dgm:cxn modelId="{19D3D9D5-D1B7-4991-92E4-243A445A5525}" type="presOf" srcId="{5721388E-EBB2-47B5-A896-C125420774D8}" destId="{0C478C84-ACAF-47AC-BF09-1B571302946A}" srcOrd="0" destOrd="0" presId="urn:microsoft.com/office/officeart/2018/2/layout/IconCircleList"/>
    <dgm:cxn modelId="{CD767CFD-95A6-49FC-B83F-D817216248ED}" type="presOf" srcId="{EAA5A140-FA23-45BB-9826-8E8138B9C41E}" destId="{56C070AF-5C8B-47B5-8F04-CC4C811F9532}" srcOrd="0" destOrd="0" presId="urn:microsoft.com/office/officeart/2018/2/layout/IconCircleList"/>
    <dgm:cxn modelId="{1139F91A-D32C-4302-AEDA-0501083296EC}" type="presParOf" srcId="{8F28A62C-67FC-439C-9CB3-E1B3C6625FCE}" destId="{B2D59D0F-3088-47B6-8458-5A332158EB4A}" srcOrd="0" destOrd="0" presId="urn:microsoft.com/office/officeart/2018/2/layout/IconCircleList"/>
    <dgm:cxn modelId="{558EE7A6-7F31-4481-9452-F25133F2F4B7}" type="presParOf" srcId="{B2D59D0F-3088-47B6-8458-5A332158EB4A}" destId="{2DD6ECB4-5917-489D-A874-5117616BFAC9}" srcOrd="0" destOrd="0" presId="urn:microsoft.com/office/officeart/2018/2/layout/IconCircleList"/>
    <dgm:cxn modelId="{71B36803-113D-40A4-894D-36E52423E61B}" type="presParOf" srcId="{2DD6ECB4-5917-489D-A874-5117616BFAC9}" destId="{D0FCC813-03C6-4280-B6CC-E5EBC42E8FF2}" srcOrd="0" destOrd="0" presId="urn:microsoft.com/office/officeart/2018/2/layout/IconCircleList"/>
    <dgm:cxn modelId="{9D78D6C1-2539-4A40-9BCA-3F838196F27E}" type="presParOf" srcId="{2DD6ECB4-5917-489D-A874-5117616BFAC9}" destId="{193415A1-F7DA-4D4F-A9D0-297E1804D0FD}" srcOrd="1" destOrd="0" presId="urn:microsoft.com/office/officeart/2018/2/layout/IconCircleList"/>
    <dgm:cxn modelId="{D34FC647-658B-4459-ACF3-97A7206DB52D}" type="presParOf" srcId="{2DD6ECB4-5917-489D-A874-5117616BFAC9}" destId="{8AFBD74B-A871-47A8-BACA-0775AA17240F}" srcOrd="2" destOrd="0" presId="urn:microsoft.com/office/officeart/2018/2/layout/IconCircleList"/>
    <dgm:cxn modelId="{680C825B-2C32-489B-9014-E13415121564}" type="presParOf" srcId="{2DD6ECB4-5917-489D-A874-5117616BFAC9}" destId="{34AE11FE-1479-4234-99CE-CAD7CD587F8A}" srcOrd="3" destOrd="0" presId="urn:microsoft.com/office/officeart/2018/2/layout/IconCircleList"/>
    <dgm:cxn modelId="{9B81174E-F105-4F20-91F9-E05A70A63AFD}" type="presParOf" srcId="{B2D59D0F-3088-47B6-8458-5A332158EB4A}" destId="{9CB60C33-F299-4CBC-9EBB-8A6A3B68D632}" srcOrd="1" destOrd="0" presId="urn:microsoft.com/office/officeart/2018/2/layout/IconCircleList"/>
    <dgm:cxn modelId="{92432D79-C2F3-4612-8D23-2B30EF503FBC}" type="presParOf" srcId="{B2D59D0F-3088-47B6-8458-5A332158EB4A}" destId="{3CA51BD9-3524-4D05-82A3-D4F6FE3BD169}" srcOrd="2" destOrd="0" presId="urn:microsoft.com/office/officeart/2018/2/layout/IconCircleList"/>
    <dgm:cxn modelId="{609AD8B6-DCB3-47FF-BD17-610ED524E31C}" type="presParOf" srcId="{3CA51BD9-3524-4D05-82A3-D4F6FE3BD169}" destId="{61AA5693-80F8-4FB9-95DA-F088CD6E2AAB}" srcOrd="0" destOrd="0" presId="urn:microsoft.com/office/officeart/2018/2/layout/IconCircleList"/>
    <dgm:cxn modelId="{8D72C478-314D-40CA-B833-C9546F4AE491}" type="presParOf" srcId="{3CA51BD9-3524-4D05-82A3-D4F6FE3BD169}" destId="{9D259276-6FF0-4CEA-B61B-F2E72E73C824}" srcOrd="1" destOrd="0" presId="urn:microsoft.com/office/officeart/2018/2/layout/IconCircleList"/>
    <dgm:cxn modelId="{D72E27B9-AE5E-444E-9774-704A82897A90}" type="presParOf" srcId="{3CA51BD9-3524-4D05-82A3-D4F6FE3BD169}" destId="{BBE22F88-7E80-4296-BDEC-75A8F4C73C5C}" srcOrd="2" destOrd="0" presId="urn:microsoft.com/office/officeart/2018/2/layout/IconCircleList"/>
    <dgm:cxn modelId="{937B2A79-803B-47C5-A96F-74498F812C17}" type="presParOf" srcId="{3CA51BD9-3524-4D05-82A3-D4F6FE3BD169}" destId="{85D02AB6-3CA9-4B41-AFDB-7BE1E9B433F6}" srcOrd="3" destOrd="0" presId="urn:microsoft.com/office/officeart/2018/2/layout/IconCircleList"/>
    <dgm:cxn modelId="{707513D0-FB41-43E6-99CE-7908D8C5AD3D}" type="presParOf" srcId="{B2D59D0F-3088-47B6-8458-5A332158EB4A}" destId="{0C478C84-ACAF-47AC-BF09-1B571302946A}" srcOrd="3" destOrd="0" presId="urn:microsoft.com/office/officeart/2018/2/layout/IconCircleList"/>
    <dgm:cxn modelId="{8043C5DA-6C7D-4AC8-AA29-0300D1507587}" type="presParOf" srcId="{B2D59D0F-3088-47B6-8458-5A332158EB4A}" destId="{01E5C0AB-B2BD-499B-B273-55BC4BD2F95F}" srcOrd="4" destOrd="0" presId="urn:microsoft.com/office/officeart/2018/2/layout/IconCircleList"/>
    <dgm:cxn modelId="{59895288-2B93-4A1C-AA7E-F7C4619BF471}" type="presParOf" srcId="{01E5C0AB-B2BD-499B-B273-55BC4BD2F95F}" destId="{C87FE597-48CF-46A6-B188-D297AEAB614F}" srcOrd="0" destOrd="0" presId="urn:microsoft.com/office/officeart/2018/2/layout/IconCircleList"/>
    <dgm:cxn modelId="{06AFF365-825E-48EC-BB02-DABBACAEF8C9}" type="presParOf" srcId="{01E5C0AB-B2BD-499B-B273-55BC4BD2F95F}" destId="{C65567A2-CB28-4F06-B90D-A27EA6FB3DC6}" srcOrd="1" destOrd="0" presId="urn:microsoft.com/office/officeart/2018/2/layout/IconCircleList"/>
    <dgm:cxn modelId="{966218B1-2D30-496B-BFB7-F7CBF6098F2C}" type="presParOf" srcId="{01E5C0AB-B2BD-499B-B273-55BC4BD2F95F}" destId="{98C3C2BC-864A-4290-A364-DC2AC4C6A842}" srcOrd="2" destOrd="0" presId="urn:microsoft.com/office/officeart/2018/2/layout/IconCircleList"/>
    <dgm:cxn modelId="{04D07493-D4FB-42BD-B584-AAA0536D9E5E}" type="presParOf" srcId="{01E5C0AB-B2BD-499B-B273-55BC4BD2F95F}" destId="{56C070AF-5C8B-47B5-8F04-CC4C811F9532}" srcOrd="3" destOrd="0" presId="urn:microsoft.com/office/officeart/2018/2/layout/IconCircleList"/>
    <dgm:cxn modelId="{D9849858-FB97-4E81-A89C-7C5C6043E525}" type="presParOf" srcId="{B2D59D0F-3088-47B6-8458-5A332158EB4A}" destId="{06884F71-C4F6-4068-A34A-5C208296B7EB}" srcOrd="5" destOrd="0" presId="urn:microsoft.com/office/officeart/2018/2/layout/IconCircleList"/>
    <dgm:cxn modelId="{1EC9BF83-C77A-45AB-97A4-4E22F584F445}" type="presParOf" srcId="{B2D59D0F-3088-47B6-8458-5A332158EB4A}" destId="{5A4A3151-0AD4-4C9B-A1EF-872B8F979986}" srcOrd="6" destOrd="0" presId="urn:microsoft.com/office/officeart/2018/2/layout/IconCircleList"/>
    <dgm:cxn modelId="{3E43349E-237C-4FA2-A8DF-1C36637F45DB}" type="presParOf" srcId="{5A4A3151-0AD4-4C9B-A1EF-872B8F979986}" destId="{95A21CBC-2D15-4F2D-B6D9-50A12AFD5AE5}" srcOrd="0" destOrd="0" presId="urn:microsoft.com/office/officeart/2018/2/layout/IconCircleList"/>
    <dgm:cxn modelId="{36912F11-8F4F-4656-B88C-6624EBA1CE6F}" type="presParOf" srcId="{5A4A3151-0AD4-4C9B-A1EF-872B8F979986}" destId="{39A6EAFD-B461-4A8E-B287-20E391D17232}" srcOrd="1" destOrd="0" presId="urn:microsoft.com/office/officeart/2018/2/layout/IconCircleList"/>
    <dgm:cxn modelId="{B6C42DD1-575A-4D39-9033-7E00EC17F617}" type="presParOf" srcId="{5A4A3151-0AD4-4C9B-A1EF-872B8F979986}" destId="{C8477428-4E43-4476-9C2B-0F9C8298F48A}" srcOrd="2" destOrd="0" presId="urn:microsoft.com/office/officeart/2018/2/layout/IconCircleList"/>
    <dgm:cxn modelId="{7192B3C4-F4F2-485C-8F3C-E346779D171E}" type="presParOf" srcId="{5A4A3151-0AD4-4C9B-A1EF-872B8F979986}" destId="{6E95235C-B263-4619-A6F1-A1BCBBBE3E6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7B7391-34DE-43D4-9D2D-3897205B7A95}" type="doc">
      <dgm:prSet loTypeId="urn:microsoft.com/office/officeart/2017/3/layout/HorizontalPathTimeline" loCatId="process" qsTypeId="urn:microsoft.com/office/officeart/2005/8/quickstyle/simple1" qsCatId="simple" csTypeId="urn:microsoft.com/office/officeart/2005/8/colors/colorful1" csCatId="colorful" phldr="1"/>
      <dgm:spPr/>
      <dgm:t>
        <a:bodyPr/>
        <a:lstStyle/>
        <a:p>
          <a:endParaRPr lang="en-US"/>
        </a:p>
      </dgm:t>
    </dgm:pt>
    <dgm:pt modelId="{6A1E32E9-811E-4637-8308-7E35277FFD80}">
      <dgm:prSet/>
      <dgm:spPr/>
      <dgm:t>
        <a:bodyPr/>
        <a:lstStyle/>
        <a:p>
          <a:pPr>
            <a:defRPr b="1"/>
          </a:pPr>
          <a:r>
            <a:rPr lang="en-US"/>
            <a:t>January</a:t>
          </a:r>
        </a:p>
      </dgm:t>
    </dgm:pt>
    <dgm:pt modelId="{BA75DFC8-C3E6-4B08-B66D-E66D26FCD816}" type="parTrans" cxnId="{D5732B9C-171B-4D6F-A07D-9523EF98DDCF}">
      <dgm:prSet/>
      <dgm:spPr/>
      <dgm:t>
        <a:bodyPr/>
        <a:lstStyle/>
        <a:p>
          <a:endParaRPr lang="en-US"/>
        </a:p>
      </dgm:t>
    </dgm:pt>
    <dgm:pt modelId="{ADE618AE-24F6-401D-885F-BCCCDA2A4961}" type="sibTrans" cxnId="{D5732B9C-171B-4D6F-A07D-9523EF98DDCF}">
      <dgm:prSet/>
      <dgm:spPr/>
      <dgm:t>
        <a:bodyPr/>
        <a:lstStyle/>
        <a:p>
          <a:endParaRPr lang="en-US"/>
        </a:p>
      </dgm:t>
    </dgm:pt>
    <dgm:pt modelId="{D2A67522-86C4-4D34-9517-5AACD9CF65BC}">
      <dgm:prSet/>
      <dgm:spPr/>
      <dgm:t>
        <a:bodyPr/>
        <a:lstStyle/>
        <a:p>
          <a:r>
            <a:rPr lang="en-US"/>
            <a:t>County manager prepares budget for instructions </a:t>
          </a:r>
        </a:p>
      </dgm:t>
    </dgm:pt>
    <dgm:pt modelId="{A49DB7EE-671C-4D44-8FB4-14DFE14E45C6}" type="parTrans" cxnId="{EF36DA72-0ABB-4F4E-843B-92B56B7B0933}">
      <dgm:prSet/>
      <dgm:spPr/>
      <dgm:t>
        <a:bodyPr/>
        <a:lstStyle/>
        <a:p>
          <a:endParaRPr lang="en-US"/>
        </a:p>
      </dgm:t>
    </dgm:pt>
    <dgm:pt modelId="{18AB4AED-0687-4B51-A8E9-84FD7BA89CAB}" type="sibTrans" cxnId="{EF36DA72-0ABB-4F4E-843B-92B56B7B0933}">
      <dgm:prSet/>
      <dgm:spPr/>
      <dgm:t>
        <a:bodyPr/>
        <a:lstStyle/>
        <a:p>
          <a:endParaRPr lang="en-US"/>
        </a:p>
      </dgm:t>
    </dgm:pt>
    <dgm:pt modelId="{18F2EA91-448A-4D65-B6D4-FC3C656C94AF}">
      <dgm:prSet/>
      <dgm:spPr/>
      <dgm:t>
        <a:bodyPr/>
        <a:lstStyle/>
        <a:p>
          <a:pPr>
            <a:defRPr b="1"/>
          </a:pPr>
          <a:r>
            <a:rPr lang="en-US"/>
            <a:t>Feb.–Apr.</a:t>
          </a:r>
        </a:p>
      </dgm:t>
    </dgm:pt>
    <dgm:pt modelId="{EFE6048D-4544-4C3A-AD9F-AA7433C24B6C}" type="parTrans" cxnId="{26717FC0-A86C-4A10-9346-70344326A0C5}">
      <dgm:prSet/>
      <dgm:spPr/>
      <dgm:t>
        <a:bodyPr/>
        <a:lstStyle/>
        <a:p>
          <a:endParaRPr lang="en-US"/>
        </a:p>
      </dgm:t>
    </dgm:pt>
    <dgm:pt modelId="{674475E7-0B62-45B7-A3CE-42FAF541BFA5}" type="sibTrans" cxnId="{26717FC0-A86C-4A10-9346-70344326A0C5}">
      <dgm:prSet/>
      <dgm:spPr/>
      <dgm:t>
        <a:bodyPr/>
        <a:lstStyle/>
        <a:p>
          <a:endParaRPr lang="en-US"/>
        </a:p>
      </dgm:t>
    </dgm:pt>
    <dgm:pt modelId="{D2955A63-C512-47B5-81D1-BE5971F9E4BC}">
      <dgm:prSet/>
      <dgm:spPr/>
      <dgm:t>
        <a:bodyPr/>
        <a:lstStyle/>
        <a:p>
          <a:r>
            <a:rPr lang="en-US"/>
            <a:t>County departments develop budget request</a:t>
          </a:r>
        </a:p>
      </dgm:t>
    </dgm:pt>
    <dgm:pt modelId="{9B0352D1-3434-46CF-87CE-C8FBB8BC21FB}" type="parTrans" cxnId="{233A94A2-BA92-48BE-8C17-872EA9C3121C}">
      <dgm:prSet/>
      <dgm:spPr/>
      <dgm:t>
        <a:bodyPr/>
        <a:lstStyle/>
        <a:p>
          <a:endParaRPr lang="en-US"/>
        </a:p>
      </dgm:t>
    </dgm:pt>
    <dgm:pt modelId="{EB8DBEC8-0D68-48AD-940E-F6AB20FD938A}" type="sibTrans" cxnId="{233A94A2-BA92-48BE-8C17-872EA9C3121C}">
      <dgm:prSet/>
      <dgm:spPr/>
      <dgm:t>
        <a:bodyPr/>
        <a:lstStyle/>
        <a:p>
          <a:endParaRPr lang="en-US"/>
        </a:p>
      </dgm:t>
    </dgm:pt>
    <dgm:pt modelId="{27957262-3216-4AD6-A084-1D03F486E3F3}">
      <dgm:prSet/>
      <dgm:spPr/>
      <dgm:t>
        <a:bodyPr/>
        <a:lstStyle/>
        <a:p>
          <a:r>
            <a:rPr lang="en-US"/>
            <a:t>County manager reviews budget requests</a:t>
          </a:r>
        </a:p>
      </dgm:t>
    </dgm:pt>
    <dgm:pt modelId="{D5E1FE39-AD87-4FB7-8735-B3A243FACB63}" type="parTrans" cxnId="{62CDF63C-8024-4A10-A106-EA3582F4EC43}">
      <dgm:prSet/>
      <dgm:spPr/>
      <dgm:t>
        <a:bodyPr/>
        <a:lstStyle/>
        <a:p>
          <a:endParaRPr lang="en-US"/>
        </a:p>
      </dgm:t>
    </dgm:pt>
    <dgm:pt modelId="{F8F377F4-E3DC-4BAA-B20A-5369830891D2}" type="sibTrans" cxnId="{62CDF63C-8024-4A10-A106-EA3582F4EC43}">
      <dgm:prSet/>
      <dgm:spPr/>
      <dgm:t>
        <a:bodyPr/>
        <a:lstStyle/>
        <a:p>
          <a:endParaRPr lang="en-US"/>
        </a:p>
      </dgm:t>
    </dgm:pt>
    <dgm:pt modelId="{0A44DD03-ED8F-42E6-BD2A-B322B2D253A8}">
      <dgm:prSet/>
      <dgm:spPr/>
      <dgm:t>
        <a:bodyPr/>
        <a:lstStyle/>
        <a:p>
          <a:pPr>
            <a:defRPr b="1"/>
          </a:pPr>
          <a:r>
            <a:rPr lang="en-US"/>
            <a:t>April</a:t>
          </a:r>
        </a:p>
      </dgm:t>
    </dgm:pt>
    <dgm:pt modelId="{C3FC4214-698B-4F36-AA42-454507CA774D}" type="parTrans" cxnId="{7DBBD0E2-49DF-40A6-BDD5-EC5F7990D02F}">
      <dgm:prSet/>
      <dgm:spPr/>
      <dgm:t>
        <a:bodyPr/>
        <a:lstStyle/>
        <a:p>
          <a:endParaRPr lang="en-US"/>
        </a:p>
      </dgm:t>
    </dgm:pt>
    <dgm:pt modelId="{7E54EBBC-DF7D-46E0-8D2C-8BD89449BBB2}" type="sibTrans" cxnId="{7DBBD0E2-49DF-40A6-BDD5-EC5F7990D02F}">
      <dgm:prSet/>
      <dgm:spPr/>
      <dgm:t>
        <a:bodyPr/>
        <a:lstStyle/>
        <a:p>
          <a:endParaRPr lang="en-US"/>
        </a:p>
      </dgm:t>
    </dgm:pt>
    <dgm:pt modelId="{5FB5B677-0552-4E3D-815D-8AED35B0D130}">
      <dgm:prSet/>
      <dgm:spPr/>
      <dgm:t>
        <a:bodyPr/>
        <a:lstStyle/>
        <a:p>
          <a:r>
            <a:rPr lang="en-US"/>
            <a:t>Chief Executive Officer presents a recommended budget to the Board of Supervisors (“BOS”)</a:t>
          </a:r>
        </a:p>
      </dgm:t>
    </dgm:pt>
    <dgm:pt modelId="{3985E88B-2AE9-4204-8522-9ADF185FC13A}" type="parTrans" cxnId="{D648E0B7-74A9-4BB4-8AFD-CD33D7120EEA}">
      <dgm:prSet/>
      <dgm:spPr/>
      <dgm:t>
        <a:bodyPr/>
        <a:lstStyle/>
        <a:p>
          <a:endParaRPr lang="en-US"/>
        </a:p>
      </dgm:t>
    </dgm:pt>
    <dgm:pt modelId="{343E57D6-E8A8-4B24-8B9C-90E8C66A7EE7}" type="sibTrans" cxnId="{D648E0B7-74A9-4BB4-8AFD-CD33D7120EEA}">
      <dgm:prSet/>
      <dgm:spPr/>
      <dgm:t>
        <a:bodyPr/>
        <a:lstStyle/>
        <a:p>
          <a:endParaRPr lang="en-US"/>
        </a:p>
      </dgm:t>
    </dgm:pt>
    <dgm:pt modelId="{ACCD6B15-D1F0-4BA1-AEB3-AB47B5E76A59}">
      <dgm:prSet/>
      <dgm:spPr/>
      <dgm:t>
        <a:bodyPr/>
        <a:lstStyle/>
        <a:p>
          <a:r>
            <a:rPr lang="en-US"/>
            <a:t>Public hearings are scheduled</a:t>
          </a:r>
        </a:p>
      </dgm:t>
    </dgm:pt>
    <dgm:pt modelId="{138BDB41-C816-4AA9-AD67-8D67D81A25DD}" type="parTrans" cxnId="{4CAD8DD3-3950-429D-B2C3-A99B3BB577FD}">
      <dgm:prSet/>
      <dgm:spPr/>
      <dgm:t>
        <a:bodyPr/>
        <a:lstStyle/>
        <a:p>
          <a:endParaRPr lang="en-US"/>
        </a:p>
      </dgm:t>
    </dgm:pt>
    <dgm:pt modelId="{538B6489-4BF1-42FF-ABB6-CA78FB9C0D4C}" type="sibTrans" cxnId="{4CAD8DD3-3950-429D-B2C3-A99B3BB577FD}">
      <dgm:prSet/>
      <dgm:spPr/>
      <dgm:t>
        <a:bodyPr/>
        <a:lstStyle/>
        <a:p>
          <a:endParaRPr lang="en-US"/>
        </a:p>
      </dgm:t>
    </dgm:pt>
    <dgm:pt modelId="{7356629B-1289-4835-AF63-512B238B5E5A}">
      <dgm:prSet/>
      <dgm:spPr/>
      <dgm:t>
        <a:bodyPr/>
        <a:lstStyle/>
        <a:p>
          <a:pPr>
            <a:defRPr b="1"/>
          </a:pPr>
          <a:r>
            <a:rPr lang="en-US"/>
            <a:t>May</a:t>
          </a:r>
        </a:p>
      </dgm:t>
    </dgm:pt>
    <dgm:pt modelId="{B4082D19-B7BA-4C9C-BCF1-AB4523D64C5F}" type="parTrans" cxnId="{9B13CF8A-CF29-4D75-89AB-A2652377FE80}">
      <dgm:prSet/>
      <dgm:spPr/>
      <dgm:t>
        <a:bodyPr/>
        <a:lstStyle/>
        <a:p>
          <a:endParaRPr lang="en-US"/>
        </a:p>
      </dgm:t>
    </dgm:pt>
    <dgm:pt modelId="{2FD9A719-C0E4-48A5-B80E-9606239BD55D}" type="sibTrans" cxnId="{9B13CF8A-CF29-4D75-89AB-A2652377FE80}">
      <dgm:prSet/>
      <dgm:spPr/>
      <dgm:t>
        <a:bodyPr/>
        <a:lstStyle/>
        <a:p>
          <a:endParaRPr lang="en-US"/>
        </a:p>
      </dgm:t>
    </dgm:pt>
    <dgm:pt modelId="{A323F3C9-4D3D-47C1-B814-8CF001A69007}">
      <dgm:prSet/>
      <dgm:spPr/>
      <dgm:t>
        <a:bodyPr/>
        <a:lstStyle/>
        <a:p>
          <a:r>
            <a:rPr lang="en-US"/>
            <a:t>BOS makes a recommended budget available for public review and announces a public hearing date</a:t>
          </a:r>
        </a:p>
      </dgm:t>
    </dgm:pt>
    <dgm:pt modelId="{FE71D94E-D3D4-47A8-9EC4-8725E2FE7CAD}" type="parTrans" cxnId="{3E06CB1B-A8AD-4015-9E15-8FD4F8B57F3C}">
      <dgm:prSet/>
      <dgm:spPr/>
      <dgm:t>
        <a:bodyPr/>
        <a:lstStyle/>
        <a:p>
          <a:endParaRPr lang="en-US"/>
        </a:p>
      </dgm:t>
    </dgm:pt>
    <dgm:pt modelId="{88CA53AD-224E-4A1D-B222-307560065FF9}" type="sibTrans" cxnId="{3E06CB1B-A8AD-4015-9E15-8FD4F8B57F3C}">
      <dgm:prSet/>
      <dgm:spPr/>
      <dgm:t>
        <a:bodyPr/>
        <a:lstStyle/>
        <a:p>
          <a:endParaRPr lang="en-US"/>
        </a:p>
      </dgm:t>
    </dgm:pt>
    <dgm:pt modelId="{ED27CF11-E14A-424B-8019-DC04B4F44DAE}">
      <dgm:prSet/>
      <dgm:spPr/>
      <dgm:t>
        <a:bodyPr/>
        <a:lstStyle/>
        <a:p>
          <a:r>
            <a:rPr lang="en-US"/>
            <a:t>Budget hearings take place and advocates can provide testimony specific to recommended budget</a:t>
          </a:r>
        </a:p>
      </dgm:t>
    </dgm:pt>
    <dgm:pt modelId="{2B4014E2-D3EE-4DB6-AB47-D1489984BC54}" type="parTrans" cxnId="{825F2CA9-51C6-4CD8-B944-A159EBE118D2}">
      <dgm:prSet/>
      <dgm:spPr/>
      <dgm:t>
        <a:bodyPr/>
        <a:lstStyle/>
        <a:p>
          <a:endParaRPr lang="en-US"/>
        </a:p>
      </dgm:t>
    </dgm:pt>
    <dgm:pt modelId="{5DB52CB6-7086-4558-A310-65C9EBC6E28D}" type="sibTrans" cxnId="{825F2CA9-51C6-4CD8-B944-A159EBE118D2}">
      <dgm:prSet/>
      <dgm:spPr/>
      <dgm:t>
        <a:bodyPr/>
        <a:lstStyle/>
        <a:p>
          <a:endParaRPr lang="en-US"/>
        </a:p>
      </dgm:t>
    </dgm:pt>
    <dgm:pt modelId="{4E17F22A-1101-42FF-963F-F4B306F50AB5}" type="pres">
      <dgm:prSet presAssocID="{FC7B7391-34DE-43D4-9D2D-3897205B7A95}" presName="root" presStyleCnt="0">
        <dgm:presLayoutVars>
          <dgm:chMax/>
          <dgm:chPref/>
          <dgm:animLvl val="lvl"/>
        </dgm:presLayoutVars>
      </dgm:prSet>
      <dgm:spPr/>
    </dgm:pt>
    <dgm:pt modelId="{685A9C80-EE1B-4C2E-9481-DB10E4C585E5}" type="pres">
      <dgm:prSet presAssocID="{FC7B7391-34DE-43D4-9D2D-3897205B7A95}" presName="divider" presStyleLbl="node1" presStyleIdx="0" presStyleCnt="1"/>
      <dgm:spPr/>
    </dgm:pt>
    <dgm:pt modelId="{A5AA02D9-86C7-432F-B36B-183F42F4B2F3}" type="pres">
      <dgm:prSet presAssocID="{FC7B7391-34DE-43D4-9D2D-3897205B7A95}" presName="nodes" presStyleCnt="0">
        <dgm:presLayoutVars>
          <dgm:chMax/>
          <dgm:chPref/>
          <dgm:animLvl val="lvl"/>
        </dgm:presLayoutVars>
      </dgm:prSet>
      <dgm:spPr/>
    </dgm:pt>
    <dgm:pt modelId="{D971BD29-C9D8-42B1-A79E-4A5E41378441}" type="pres">
      <dgm:prSet presAssocID="{6A1E32E9-811E-4637-8308-7E35277FFD80}" presName="composite" presStyleCnt="0"/>
      <dgm:spPr/>
    </dgm:pt>
    <dgm:pt modelId="{B38A3D02-B200-4CB5-96AB-9FE43FDC8342}" type="pres">
      <dgm:prSet presAssocID="{6A1E32E9-811E-4637-8308-7E35277FFD80}" presName="L1TextContainer" presStyleLbl="revTx" presStyleIdx="0" presStyleCnt="4">
        <dgm:presLayoutVars>
          <dgm:chMax val="1"/>
          <dgm:chPref val="1"/>
          <dgm:bulletEnabled val="1"/>
        </dgm:presLayoutVars>
      </dgm:prSet>
      <dgm:spPr/>
    </dgm:pt>
    <dgm:pt modelId="{50202442-D3F8-48FF-BE42-18B288047145}" type="pres">
      <dgm:prSet presAssocID="{6A1E32E9-811E-4637-8308-7E35277FFD80}" presName="L2TextContainerWrapper" presStyleCnt="0">
        <dgm:presLayoutVars>
          <dgm:chMax val="0"/>
          <dgm:chPref val="0"/>
          <dgm:bulletEnabled val="1"/>
        </dgm:presLayoutVars>
      </dgm:prSet>
      <dgm:spPr/>
    </dgm:pt>
    <dgm:pt modelId="{9A938476-564D-45F7-8345-5D5080CAFEDC}" type="pres">
      <dgm:prSet presAssocID="{6A1E32E9-811E-4637-8308-7E35277FFD80}" presName="L2TextContainer" presStyleLbl="bgAccFollowNode1" presStyleIdx="0" presStyleCnt="4"/>
      <dgm:spPr/>
    </dgm:pt>
    <dgm:pt modelId="{BA260079-0BDF-4C05-BF8F-C9253B069850}" type="pres">
      <dgm:prSet presAssocID="{6A1E32E9-811E-4637-8308-7E35277FFD80}" presName="FlexibleEmptyPlaceHolder" presStyleCnt="0"/>
      <dgm:spPr/>
    </dgm:pt>
    <dgm:pt modelId="{0CC71309-EB1D-4A0F-88E5-426C02A8D3F3}" type="pres">
      <dgm:prSet presAssocID="{6A1E32E9-811E-4637-8308-7E35277FFD80}" presName="ConnectLine" presStyleLbl="alignNode1" presStyleIdx="0" presStyleCnt="4"/>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11C4F2F1-DB30-4FAB-8AEB-1607435B8785}" type="pres">
      <dgm:prSet presAssocID="{6A1E32E9-811E-4637-8308-7E35277FFD80}" presName="ConnectorPoint" presStyleLbl="fgAcc1" presStyleIdx="0" presStyleCnt="4"/>
      <dgm:spPr>
        <a:solidFill>
          <a:schemeClr val="lt1">
            <a:alpha val="90000"/>
            <a:hueOff val="0"/>
            <a:satOff val="0"/>
            <a:lumOff val="0"/>
            <a:alphaOff val="0"/>
          </a:schemeClr>
        </a:solidFill>
        <a:ln w="15875" cap="flat" cmpd="sng" algn="ctr">
          <a:noFill/>
          <a:prstDash val="solid"/>
        </a:ln>
        <a:effectLst/>
      </dgm:spPr>
    </dgm:pt>
    <dgm:pt modelId="{6E4356F5-11CB-4052-8075-24A357CE8204}" type="pres">
      <dgm:prSet presAssocID="{6A1E32E9-811E-4637-8308-7E35277FFD80}" presName="EmptyPlaceHolder" presStyleCnt="0"/>
      <dgm:spPr/>
    </dgm:pt>
    <dgm:pt modelId="{399F9886-3BDA-41E4-B89F-553AAD7E859E}" type="pres">
      <dgm:prSet presAssocID="{ADE618AE-24F6-401D-885F-BCCCDA2A4961}" presName="spaceBetweenRectangles" presStyleCnt="0"/>
      <dgm:spPr/>
    </dgm:pt>
    <dgm:pt modelId="{434BB3ED-E21D-408D-A800-14A7A4328742}" type="pres">
      <dgm:prSet presAssocID="{18F2EA91-448A-4D65-B6D4-FC3C656C94AF}" presName="composite" presStyleCnt="0"/>
      <dgm:spPr/>
    </dgm:pt>
    <dgm:pt modelId="{C22A3490-B826-4D77-8C5D-684EEC5731D4}" type="pres">
      <dgm:prSet presAssocID="{18F2EA91-448A-4D65-B6D4-FC3C656C94AF}" presName="L1TextContainer" presStyleLbl="revTx" presStyleIdx="1" presStyleCnt="4">
        <dgm:presLayoutVars>
          <dgm:chMax val="1"/>
          <dgm:chPref val="1"/>
          <dgm:bulletEnabled val="1"/>
        </dgm:presLayoutVars>
      </dgm:prSet>
      <dgm:spPr/>
    </dgm:pt>
    <dgm:pt modelId="{B3E49455-01B5-4B19-9561-462514FC833C}" type="pres">
      <dgm:prSet presAssocID="{18F2EA91-448A-4D65-B6D4-FC3C656C94AF}" presName="L2TextContainerWrapper" presStyleCnt="0">
        <dgm:presLayoutVars>
          <dgm:chMax val="0"/>
          <dgm:chPref val="0"/>
          <dgm:bulletEnabled val="1"/>
        </dgm:presLayoutVars>
      </dgm:prSet>
      <dgm:spPr/>
    </dgm:pt>
    <dgm:pt modelId="{A9394679-A1CD-4AF4-9CDC-614A919F831C}" type="pres">
      <dgm:prSet presAssocID="{18F2EA91-448A-4D65-B6D4-FC3C656C94AF}" presName="L2TextContainer" presStyleLbl="bgAccFollowNode1" presStyleIdx="1" presStyleCnt="4"/>
      <dgm:spPr/>
    </dgm:pt>
    <dgm:pt modelId="{699A5122-B496-4CDE-BCC4-671E9F82A7DC}" type="pres">
      <dgm:prSet presAssocID="{18F2EA91-448A-4D65-B6D4-FC3C656C94AF}" presName="FlexibleEmptyPlaceHolder" presStyleCnt="0"/>
      <dgm:spPr/>
    </dgm:pt>
    <dgm:pt modelId="{76CAFEE0-35D7-478D-8AC9-196CD33C2F9C}" type="pres">
      <dgm:prSet presAssocID="{18F2EA91-448A-4D65-B6D4-FC3C656C94AF}" presName="ConnectLine" presStyleLbl="alignNode1" presStyleIdx="1" presStyleCnt="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226B1CFC-20E5-4BA0-80A5-57D8A94E99DB}" type="pres">
      <dgm:prSet presAssocID="{18F2EA91-448A-4D65-B6D4-FC3C656C94AF}" presName="ConnectorPoint" presStyleLbl="fgAcc1" presStyleIdx="1" presStyleCnt="4"/>
      <dgm:spPr>
        <a:solidFill>
          <a:schemeClr val="lt1">
            <a:alpha val="90000"/>
            <a:hueOff val="0"/>
            <a:satOff val="0"/>
            <a:lumOff val="0"/>
            <a:alphaOff val="0"/>
          </a:schemeClr>
        </a:solidFill>
        <a:ln w="15875" cap="flat" cmpd="sng" algn="ctr">
          <a:noFill/>
          <a:prstDash val="solid"/>
        </a:ln>
        <a:effectLst/>
      </dgm:spPr>
    </dgm:pt>
    <dgm:pt modelId="{AE5E2CB8-72F6-4E97-9461-AF2DB1F184C8}" type="pres">
      <dgm:prSet presAssocID="{18F2EA91-448A-4D65-B6D4-FC3C656C94AF}" presName="EmptyPlaceHolder" presStyleCnt="0"/>
      <dgm:spPr/>
    </dgm:pt>
    <dgm:pt modelId="{0429C55F-F3F1-4CE8-ACDF-8259043D977F}" type="pres">
      <dgm:prSet presAssocID="{674475E7-0B62-45B7-A3CE-42FAF541BFA5}" presName="spaceBetweenRectangles" presStyleCnt="0"/>
      <dgm:spPr/>
    </dgm:pt>
    <dgm:pt modelId="{CC3AE690-B59B-4A75-BDB8-47FA5FE82351}" type="pres">
      <dgm:prSet presAssocID="{0A44DD03-ED8F-42E6-BD2A-B322B2D253A8}" presName="composite" presStyleCnt="0"/>
      <dgm:spPr/>
    </dgm:pt>
    <dgm:pt modelId="{85B46303-4D46-4E43-B7B2-71550EECDFC0}" type="pres">
      <dgm:prSet presAssocID="{0A44DD03-ED8F-42E6-BD2A-B322B2D253A8}" presName="L1TextContainer" presStyleLbl="revTx" presStyleIdx="2" presStyleCnt="4">
        <dgm:presLayoutVars>
          <dgm:chMax val="1"/>
          <dgm:chPref val="1"/>
          <dgm:bulletEnabled val="1"/>
        </dgm:presLayoutVars>
      </dgm:prSet>
      <dgm:spPr/>
    </dgm:pt>
    <dgm:pt modelId="{C257E624-DCC1-48F6-97F0-8286DA0F04F5}" type="pres">
      <dgm:prSet presAssocID="{0A44DD03-ED8F-42E6-BD2A-B322B2D253A8}" presName="L2TextContainerWrapper" presStyleCnt="0">
        <dgm:presLayoutVars>
          <dgm:chMax val="0"/>
          <dgm:chPref val="0"/>
          <dgm:bulletEnabled val="1"/>
        </dgm:presLayoutVars>
      </dgm:prSet>
      <dgm:spPr/>
    </dgm:pt>
    <dgm:pt modelId="{5935C3E2-A372-4BBE-8177-F2E05B0E4A7C}" type="pres">
      <dgm:prSet presAssocID="{0A44DD03-ED8F-42E6-BD2A-B322B2D253A8}" presName="L2TextContainer" presStyleLbl="bgAccFollowNode1" presStyleIdx="2" presStyleCnt="4" custLinFactNeighborX="-6476" custLinFactNeighborY="6210"/>
      <dgm:spPr/>
    </dgm:pt>
    <dgm:pt modelId="{514E44E6-0582-481A-A1F4-12AE1AA64B1F}" type="pres">
      <dgm:prSet presAssocID="{0A44DD03-ED8F-42E6-BD2A-B322B2D253A8}" presName="FlexibleEmptyPlaceHolder" presStyleCnt="0"/>
      <dgm:spPr/>
    </dgm:pt>
    <dgm:pt modelId="{2739A757-565E-442C-96BA-FBCBCFEF1F4D}" type="pres">
      <dgm:prSet presAssocID="{0A44DD03-ED8F-42E6-BD2A-B322B2D253A8}" presName="ConnectLine" presStyleLbl="alignNode1" presStyleIdx="2" presStyleCnt="4"/>
      <dgm:spPr>
        <a:solidFill>
          <a:schemeClr val="accent4">
            <a:hueOff val="0"/>
            <a:satOff val="0"/>
            <a:lumOff val="0"/>
            <a:alphaOff val="0"/>
          </a:schemeClr>
        </a:solidFill>
        <a:ln w="6350" cap="flat" cmpd="sng" algn="ctr">
          <a:solidFill>
            <a:schemeClr val="accent4">
              <a:hueOff val="0"/>
              <a:satOff val="0"/>
              <a:lumOff val="0"/>
              <a:alphaOff val="0"/>
            </a:schemeClr>
          </a:solidFill>
          <a:prstDash val="dash"/>
        </a:ln>
        <a:effectLst/>
      </dgm:spPr>
    </dgm:pt>
    <dgm:pt modelId="{80878353-D3E1-44EA-AB0E-69BA8F5C1C20}" type="pres">
      <dgm:prSet presAssocID="{0A44DD03-ED8F-42E6-BD2A-B322B2D253A8}" presName="ConnectorPoint" presStyleLbl="fgAcc1" presStyleIdx="2" presStyleCnt="4"/>
      <dgm:spPr>
        <a:solidFill>
          <a:schemeClr val="lt1">
            <a:alpha val="90000"/>
            <a:hueOff val="0"/>
            <a:satOff val="0"/>
            <a:lumOff val="0"/>
            <a:alphaOff val="0"/>
          </a:schemeClr>
        </a:solidFill>
        <a:ln w="15875" cap="flat" cmpd="sng" algn="ctr">
          <a:noFill/>
          <a:prstDash val="solid"/>
        </a:ln>
        <a:effectLst/>
      </dgm:spPr>
    </dgm:pt>
    <dgm:pt modelId="{B51F5BF0-9514-430D-AEEA-3327B167A80C}" type="pres">
      <dgm:prSet presAssocID="{0A44DD03-ED8F-42E6-BD2A-B322B2D253A8}" presName="EmptyPlaceHolder" presStyleCnt="0"/>
      <dgm:spPr/>
    </dgm:pt>
    <dgm:pt modelId="{D64D92E3-BE06-4352-B761-583140F2AA7E}" type="pres">
      <dgm:prSet presAssocID="{7E54EBBC-DF7D-46E0-8D2C-8BD89449BBB2}" presName="spaceBetweenRectangles" presStyleCnt="0"/>
      <dgm:spPr/>
    </dgm:pt>
    <dgm:pt modelId="{13921A57-6E5E-478D-978F-1F211BE66991}" type="pres">
      <dgm:prSet presAssocID="{7356629B-1289-4835-AF63-512B238B5E5A}" presName="composite" presStyleCnt="0"/>
      <dgm:spPr/>
    </dgm:pt>
    <dgm:pt modelId="{9C74E23C-3301-404B-9ECE-2DF0D35C5D2C}" type="pres">
      <dgm:prSet presAssocID="{7356629B-1289-4835-AF63-512B238B5E5A}" presName="L1TextContainer" presStyleLbl="revTx" presStyleIdx="3" presStyleCnt="4">
        <dgm:presLayoutVars>
          <dgm:chMax val="1"/>
          <dgm:chPref val="1"/>
          <dgm:bulletEnabled val="1"/>
        </dgm:presLayoutVars>
      </dgm:prSet>
      <dgm:spPr/>
    </dgm:pt>
    <dgm:pt modelId="{01789DED-656D-4173-A829-D3DE5865B6E5}" type="pres">
      <dgm:prSet presAssocID="{7356629B-1289-4835-AF63-512B238B5E5A}" presName="L2TextContainerWrapper" presStyleCnt="0">
        <dgm:presLayoutVars>
          <dgm:chMax val="0"/>
          <dgm:chPref val="0"/>
          <dgm:bulletEnabled val="1"/>
        </dgm:presLayoutVars>
      </dgm:prSet>
      <dgm:spPr/>
    </dgm:pt>
    <dgm:pt modelId="{71DABD04-B93D-4BD4-87FF-21F88A1445AF}" type="pres">
      <dgm:prSet presAssocID="{7356629B-1289-4835-AF63-512B238B5E5A}" presName="L2TextContainer" presStyleLbl="bgAccFollowNode1" presStyleIdx="3" presStyleCnt="4"/>
      <dgm:spPr/>
    </dgm:pt>
    <dgm:pt modelId="{ED360C3B-E382-4AE5-AC40-1876986546BA}" type="pres">
      <dgm:prSet presAssocID="{7356629B-1289-4835-AF63-512B238B5E5A}" presName="FlexibleEmptyPlaceHolder" presStyleCnt="0"/>
      <dgm:spPr/>
    </dgm:pt>
    <dgm:pt modelId="{A8DF3517-FD95-4097-A5F4-89C92A30AF8D}" type="pres">
      <dgm:prSet presAssocID="{7356629B-1289-4835-AF63-512B238B5E5A}" presName="ConnectLine" presStyleLbl="alignNode1" presStyleIdx="3" presStyleCnt="4"/>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gm:spPr>
    </dgm:pt>
    <dgm:pt modelId="{EFE7D8B6-5E54-4044-9C62-0355A690B35F}" type="pres">
      <dgm:prSet presAssocID="{7356629B-1289-4835-AF63-512B238B5E5A}" presName="ConnectorPoint" presStyleLbl="fgAcc1" presStyleIdx="3" presStyleCnt="4"/>
      <dgm:spPr>
        <a:solidFill>
          <a:schemeClr val="lt1">
            <a:alpha val="90000"/>
            <a:hueOff val="0"/>
            <a:satOff val="0"/>
            <a:lumOff val="0"/>
            <a:alphaOff val="0"/>
          </a:schemeClr>
        </a:solidFill>
        <a:ln w="15875" cap="flat" cmpd="sng" algn="ctr">
          <a:noFill/>
          <a:prstDash val="solid"/>
        </a:ln>
        <a:effectLst/>
      </dgm:spPr>
    </dgm:pt>
    <dgm:pt modelId="{B96AF374-AC0B-46F1-8C0A-B26AE21A599B}" type="pres">
      <dgm:prSet presAssocID="{7356629B-1289-4835-AF63-512B238B5E5A}" presName="EmptyPlaceHolder" presStyleCnt="0"/>
      <dgm:spPr/>
    </dgm:pt>
  </dgm:ptLst>
  <dgm:cxnLst>
    <dgm:cxn modelId="{3E06CB1B-A8AD-4015-9E15-8FD4F8B57F3C}" srcId="{7356629B-1289-4835-AF63-512B238B5E5A}" destId="{A323F3C9-4D3D-47C1-B814-8CF001A69007}" srcOrd="0" destOrd="0" parTransId="{FE71D94E-D3D4-47A8-9EC4-8725E2FE7CAD}" sibTransId="{88CA53AD-224E-4A1D-B222-307560065FF9}"/>
    <dgm:cxn modelId="{62CDF63C-8024-4A10-A106-EA3582F4EC43}" srcId="{18F2EA91-448A-4D65-B6D4-FC3C656C94AF}" destId="{27957262-3216-4AD6-A084-1D03F486E3F3}" srcOrd="1" destOrd="0" parTransId="{D5E1FE39-AD87-4FB7-8735-B3A243FACB63}" sibTransId="{F8F377F4-E3DC-4BAA-B20A-5369830891D2}"/>
    <dgm:cxn modelId="{95DC106A-858F-4DFF-8AA1-123E9DC14E91}" type="presOf" srcId="{D2955A63-C512-47B5-81D1-BE5971F9E4BC}" destId="{A9394679-A1CD-4AF4-9CDC-614A919F831C}" srcOrd="0" destOrd="0" presId="urn:microsoft.com/office/officeart/2017/3/layout/HorizontalPathTimeline"/>
    <dgm:cxn modelId="{EF36DA72-0ABB-4F4E-843B-92B56B7B0933}" srcId="{6A1E32E9-811E-4637-8308-7E35277FFD80}" destId="{D2A67522-86C4-4D34-9517-5AACD9CF65BC}" srcOrd="0" destOrd="0" parTransId="{A49DB7EE-671C-4D44-8FB4-14DFE14E45C6}" sibTransId="{18AB4AED-0687-4B51-A8E9-84FD7BA89CAB}"/>
    <dgm:cxn modelId="{6F350F73-F3F6-4A71-99EB-5A64107BAEC6}" type="presOf" srcId="{5FB5B677-0552-4E3D-815D-8AED35B0D130}" destId="{5935C3E2-A372-4BBE-8177-F2E05B0E4A7C}" srcOrd="0" destOrd="0" presId="urn:microsoft.com/office/officeart/2017/3/layout/HorizontalPathTimeline"/>
    <dgm:cxn modelId="{54E9CE7F-CEED-4E94-B3CA-D4FD6C9F6F49}" type="presOf" srcId="{6A1E32E9-811E-4637-8308-7E35277FFD80}" destId="{B38A3D02-B200-4CB5-96AB-9FE43FDC8342}" srcOrd="0" destOrd="0" presId="urn:microsoft.com/office/officeart/2017/3/layout/HorizontalPathTimeline"/>
    <dgm:cxn modelId="{D782DA81-0ED6-4A8B-B4F7-6343A2A6F729}" type="presOf" srcId="{D2A67522-86C4-4D34-9517-5AACD9CF65BC}" destId="{9A938476-564D-45F7-8345-5D5080CAFEDC}" srcOrd="0" destOrd="0" presId="urn:microsoft.com/office/officeart/2017/3/layout/HorizontalPathTimeline"/>
    <dgm:cxn modelId="{509C4A89-5648-46B0-850C-76EA794EB484}" type="presOf" srcId="{FC7B7391-34DE-43D4-9D2D-3897205B7A95}" destId="{4E17F22A-1101-42FF-963F-F4B306F50AB5}" srcOrd="0" destOrd="0" presId="urn:microsoft.com/office/officeart/2017/3/layout/HorizontalPathTimeline"/>
    <dgm:cxn modelId="{2CD9CC8A-4BA8-4915-9D66-424E44FBF76E}" type="presOf" srcId="{7356629B-1289-4835-AF63-512B238B5E5A}" destId="{9C74E23C-3301-404B-9ECE-2DF0D35C5D2C}" srcOrd="0" destOrd="0" presId="urn:microsoft.com/office/officeart/2017/3/layout/HorizontalPathTimeline"/>
    <dgm:cxn modelId="{9B13CF8A-CF29-4D75-89AB-A2652377FE80}" srcId="{FC7B7391-34DE-43D4-9D2D-3897205B7A95}" destId="{7356629B-1289-4835-AF63-512B238B5E5A}" srcOrd="3" destOrd="0" parTransId="{B4082D19-B7BA-4C9C-BCF1-AB4523D64C5F}" sibTransId="{2FD9A719-C0E4-48A5-B80E-9606239BD55D}"/>
    <dgm:cxn modelId="{43A00690-5DA7-4628-B4CC-37E9FB311B79}" type="presOf" srcId="{ED27CF11-E14A-424B-8019-DC04B4F44DAE}" destId="{71DABD04-B93D-4BD4-87FF-21F88A1445AF}" srcOrd="0" destOrd="1" presId="urn:microsoft.com/office/officeart/2017/3/layout/HorizontalPathTimeline"/>
    <dgm:cxn modelId="{D5732B9C-171B-4D6F-A07D-9523EF98DDCF}" srcId="{FC7B7391-34DE-43D4-9D2D-3897205B7A95}" destId="{6A1E32E9-811E-4637-8308-7E35277FFD80}" srcOrd="0" destOrd="0" parTransId="{BA75DFC8-C3E6-4B08-B66D-E66D26FCD816}" sibTransId="{ADE618AE-24F6-401D-885F-BCCCDA2A4961}"/>
    <dgm:cxn modelId="{233A94A2-BA92-48BE-8C17-872EA9C3121C}" srcId="{18F2EA91-448A-4D65-B6D4-FC3C656C94AF}" destId="{D2955A63-C512-47B5-81D1-BE5971F9E4BC}" srcOrd="0" destOrd="0" parTransId="{9B0352D1-3434-46CF-87CE-C8FBB8BC21FB}" sibTransId="{EB8DBEC8-0D68-48AD-940E-F6AB20FD938A}"/>
    <dgm:cxn modelId="{52AC75A6-707C-49AA-B936-5BCCF9F820FE}" type="presOf" srcId="{ACCD6B15-D1F0-4BA1-AEB3-AB47B5E76A59}" destId="{5935C3E2-A372-4BBE-8177-F2E05B0E4A7C}" srcOrd="0" destOrd="1" presId="urn:microsoft.com/office/officeart/2017/3/layout/HorizontalPathTimeline"/>
    <dgm:cxn modelId="{825F2CA9-51C6-4CD8-B944-A159EBE118D2}" srcId="{7356629B-1289-4835-AF63-512B238B5E5A}" destId="{ED27CF11-E14A-424B-8019-DC04B4F44DAE}" srcOrd="1" destOrd="0" parTransId="{2B4014E2-D3EE-4DB6-AB47-D1489984BC54}" sibTransId="{5DB52CB6-7086-4558-A310-65C9EBC6E28D}"/>
    <dgm:cxn modelId="{2F243DB6-81B6-4424-B854-EACFE6761A89}" type="presOf" srcId="{18F2EA91-448A-4D65-B6D4-FC3C656C94AF}" destId="{C22A3490-B826-4D77-8C5D-684EEC5731D4}" srcOrd="0" destOrd="0" presId="urn:microsoft.com/office/officeart/2017/3/layout/HorizontalPathTimeline"/>
    <dgm:cxn modelId="{D648E0B7-74A9-4BB4-8AFD-CD33D7120EEA}" srcId="{0A44DD03-ED8F-42E6-BD2A-B322B2D253A8}" destId="{5FB5B677-0552-4E3D-815D-8AED35B0D130}" srcOrd="0" destOrd="0" parTransId="{3985E88B-2AE9-4204-8522-9ADF185FC13A}" sibTransId="{343E57D6-E8A8-4B24-8B9C-90E8C66A7EE7}"/>
    <dgm:cxn modelId="{26717FC0-A86C-4A10-9346-70344326A0C5}" srcId="{FC7B7391-34DE-43D4-9D2D-3897205B7A95}" destId="{18F2EA91-448A-4D65-B6D4-FC3C656C94AF}" srcOrd="1" destOrd="0" parTransId="{EFE6048D-4544-4C3A-AD9F-AA7433C24B6C}" sibTransId="{674475E7-0B62-45B7-A3CE-42FAF541BFA5}"/>
    <dgm:cxn modelId="{4CAD8DD3-3950-429D-B2C3-A99B3BB577FD}" srcId="{0A44DD03-ED8F-42E6-BD2A-B322B2D253A8}" destId="{ACCD6B15-D1F0-4BA1-AEB3-AB47B5E76A59}" srcOrd="1" destOrd="0" parTransId="{138BDB41-C816-4AA9-AD67-8D67D81A25DD}" sibTransId="{538B6489-4BF1-42FF-ABB6-CA78FB9C0D4C}"/>
    <dgm:cxn modelId="{42E601D7-19FE-47FD-9023-F2385E0350FD}" type="presOf" srcId="{27957262-3216-4AD6-A084-1D03F486E3F3}" destId="{A9394679-A1CD-4AF4-9CDC-614A919F831C}" srcOrd="0" destOrd="1" presId="urn:microsoft.com/office/officeart/2017/3/layout/HorizontalPathTimeline"/>
    <dgm:cxn modelId="{7F7131E2-8DDE-4DCF-A096-0392404E270A}" type="presOf" srcId="{A323F3C9-4D3D-47C1-B814-8CF001A69007}" destId="{71DABD04-B93D-4BD4-87FF-21F88A1445AF}" srcOrd="0" destOrd="0" presId="urn:microsoft.com/office/officeart/2017/3/layout/HorizontalPathTimeline"/>
    <dgm:cxn modelId="{7DBBD0E2-49DF-40A6-BDD5-EC5F7990D02F}" srcId="{FC7B7391-34DE-43D4-9D2D-3897205B7A95}" destId="{0A44DD03-ED8F-42E6-BD2A-B322B2D253A8}" srcOrd="2" destOrd="0" parTransId="{C3FC4214-698B-4F36-AA42-454507CA774D}" sibTransId="{7E54EBBC-DF7D-46E0-8D2C-8BD89449BBB2}"/>
    <dgm:cxn modelId="{752A96FD-4C06-423D-8E98-725C4A41B87C}" type="presOf" srcId="{0A44DD03-ED8F-42E6-BD2A-B322B2D253A8}" destId="{85B46303-4D46-4E43-B7B2-71550EECDFC0}" srcOrd="0" destOrd="0" presId="urn:microsoft.com/office/officeart/2017/3/layout/HorizontalPathTimeline"/>
    <dgm:cxn modelId="{852C757F-C290-494D-AF87-09EFC4591450}" type="presParOf" srcId="{4E17F22A-1101-42FF-963F-F4B306F50AB5}" destId="{685A9C80-EE1B-4C2E-9481-DB10E4C585E5}" srcOrd="0" destOrd="0" presId="urn:microsoft.com/office/officeart/2017/3/layout/HorizontalPathTimeline"/>
    <dgm:cxn modelId="{405232EF-C13F-4790-96E8-738EFEC00DE4}" type="presParOf" srcId="{4E17F22A-1101-42FF-963F-F4B306F50AB5}" destId="{A5AA02D9-86C7-432F-B36B-183F42F4B2F3}" srcOrd="1" destOrd="0" presId="urn:microsoft.com/office/officeart/2017/3/layout/HorizontalPathTimeline"/>
    <dgm:cxn modelId="{59927761-188A-4357-9A2F-1D6BE58D01FA}" type="presParOf" srcId="{A5AA02D9-86C7-432F-B36B-183F42F4B2F3}" destId="{D971BD29-C9D8-42B1-A79E-4A5E41378441}" srcOrd="0" destOrd="0" presId="urn:microsoft.com/office/officeart/2017/3/layout/HorizontalPathTimeline"/>
    <dgm:cxn modelId="{CDEE1D98-229D-449D-B574-C91EDFB2EF2C}" type="presParOf" srcId="{D971BD29-C9D8-42B1-A79E-4A5E41378441}" destId="{B38A3D02-B200-4CB5-96AB-9FE43FDC8342}" srcOrd="0" destOrd="0" presId="urn:microsoft.com/office/officeart/2017/3/layout/HorizontalPathTimeline"/>
    <dgm:cxn modelId="{A52CF895-1732-48BC-9234-80941654A531}" type="presParOf" srcId="{D971BD29-C9D8-42B1-A79E-4A5E41378441}" destId="{50202442-D3F8-48FF-BE42-18B288047145}" srcOrd="1" destOrd="0" presId="urn:microsoft.com/office/officeart/2017/3/layout/HorizontalPathTimeline"/>
    <dgm:cxn modelId="{B1F25AA4-C470-406E-AD1A-2982F17684A2}" type="presParOf" srcId="{50202442-D3F8-48FF-BE42-18B288047145}" destId="{9A938476-564D-45F7-8345-5D5080CAFEDC}" srcOrd="0" destOrd="0" presId="urn:microsoft.com/office/officeart/2017/3/layout/HorizontalPathTimeline"/>
    <dgm:cxn modelId="{30F6C476-92F9-4C34-92FF-612984FD32B0}" type="presParOf" srcId="{50202442-D3F8-48FF-BE42-18B288047145}" destId="{BA260079-0BDF-4C05-BF8F-C9253B069850}" srcOrd="1" destOrd="0" presId="urn:microsoft.com/office/officeart/2017/3/layout/HorizontalPathTimeline"/>
    <dgm:cxn modelId="{1B01B32A-12FA-4C41-99A5-A401860278B6}" type="presParOf" srcId="{D971BD29-C9D8-42B1-A79E-4A5E41378441}" destId="{0CC71309-EB1D-4A0F-88E5-426C02A8D3F3}" srcOrd="2" destOrd="0" presId="urn:microsoft.com/office/officeart/2017/3/layout/HorizontalPathTimeline"/>
    <dgm:cxn modelId="{FE83D268-CBB1-4D5E-BBCC-0F4865DDEAE4}" type="presParOf" srcId="{D971BD29-C9D8-42B1-A79E-4A5E41378441}" destId="{11C4F2F1-DB30-4FAB-8AEB-1607435B8785}" srcOrd="3" destOrd="0" presId="urn:microsoft.com/office/officeart/2017/3/layout/HorizontalPathTimeline"/>
    <dgm:cxn modelId="{39A003A0-0921-49AC-AE78-ED5F9C8CB545}" type="presParOf" srcId="{D971BD29-C9D8-42B1-A79E-4A5E41378441}" destId="{6E4356F5-11CB-4052-8075-24A357CE8204}" srcOrd="4" destOrd="0" presId="urn:microsoft.com/office/officeart/2017/3/layout/HorizontalPathTimeline"/>
    <dgm:cxn modelId="{C5A52277-594F-4E36-A947-AB84555556AC}" type="presParOf" srcId="{A5AA02D9-86C7-432F-B36B-183F42F4B2F3}" destId="{399F9886-3BDA-41E4-B89F-553AAD7E859E}" srcOrd="1" destOrd="0" presId="urn:microsoft.com/office/officeart/2017/3/layout/HorizontalPathTimeline"/>
    <dgm:cxn modelId="{4BA68244-E9A0-4624-A63C-C1FDA9822C81}" type="presParOf" srcId="{A5AA02D9-86C7-432F-B36B-183F42F4B2F3}" destId="{434BB3ED-E21D-408D-A800-14A7A4328742}" srcOrd="2" destOrd="0" presId="urn:microsoft.com/office/officeart/2017/3/layout/HorizontalPathTimeline"/>
    <dgm:cxn modelId="{494A59D3-333C-4DC7-8EA0-0369E20CAAAA}" type="presParOf" srcId="{434BB3ED-E21D-408D-A800-14A7A4328742}" destId="{C22A3490-B826-4D77-8C5D-684EEC5731D4}" srcOrd="0" destOrd="0" presId="urn:microsoft.com/office/officeart/2017/3/layout/HorizontalPathTimeline"/>
    <dgm:cxn modelId="{36B24D0A-F802-47D9-B1D6-DA12408CFDD3}" type="presParOf" srcId="{434BB3ED-E21D-408D-A800-14A7A4328742}" destId="{B3E49455-01B5-4B19-9561-462514FC833C}" srcOrd="1" destOrd="0" presId="urn:microsoft.com/office/officeart/2017/3/layout/HorizontalPathTimeline"/>
    <dgm:cxn modelId="{BF451BCD-ABA4-4B5D-B45A-FDC9D0E0DF8B}" type="presParOf" srcId="{B3E49455-01B5-4B19-9561-462514FC833C}" destId="{A9394679-A1CD-4AF4-9CDC-614A919F831C}" srcOrd="0" destOrd="0" presId="urn:microsoft.com/office/officeart/2017/3/layout/HorizontalPathTimeline"/>
    <dgm:cxn modelId="{86896F8A-D0BF-47AF-978C-BE845E71A79E}" type="presParOf" srcId="{B3E49455-01B5-4B19-9561-462514FC833C}" destId="{699A5122-B496-4CDE-BCC4-671E9F82A7DC}" srcOrd="1" destOrd="0" presId="urn:microsoft.com/office/officeart/2017/3/layout/HorizontalPathTimeline"/>
    <dgm:cxn modelId="{AAAB8D71-57C1-4D48-8206-8B594B35EFD0}" type="presParOf" srcId="{434BB3ED-E21D-408D-A800-14A7A4328742}" destId="{76CAFEE0-35D7-478D-8AC9-196CD33C2F9C}" srcOrd="2" destOrd="0" presId="urn:microsoft.com/office/officeart/2017/3/layout/HorizontalPathTimeline"/>
    <dgm:cxn modelId="{7CB052CE-EBE0-4262-A937-92F5FB4F7AB0}" type="presParOf" srcId="{434BB3ED-E21D-408D-A800-14A7A4328742}" destId="{226B1CFC-20E5-4BA0-80A5-57D8A94E99DB}" srcOrd="3" destOrd="0" presId="urn:microsoft.com/office/officeart/2017/3/layout/HorizontalPathTimeline"/>
    <dgm:cxn modelId="{A2BD4366-60A3-41CB-98C0-3CF715FCF771}" type="presParOf" srcId="{434BB3ED-E21D-408D-A800-14A7A4328742}" destId="{AE5E2CB8-72F6-4E97-9461-AF2DB1F184C8}" srcOrd="4" destOrd="0" presId="urn:microsoft.com/office/officeart/2017/3/layout/HorizontalPathTimeline"/>
    <dgm:cxn modelId="{41CBA99F-FB03-44F0-937A-D64C69E789E3}" type="presParOf" srcId="{A5AA02D9-86C7-432F-B36B-183F42F4B2F3}" destId="{0429C55F-F3F1-4CE8-ACDF-8259043D977F}" srcOrd="3" destOrd="0" presId="urn:microsoft.com/office/officeart/2017/3/layout/HorizontalPathTimeline"/>
    <dgm:cxn modelId="{B84BE7BE-6C11-423B-8EC2-B6B29F4B8391}" type="presParOf" srcId="{A5AA02D9-86C7-432F-B36B-183F42F4B2F3}" destId="{CC3AE690-B59B-4A75-BDB8-47FA5FE82351}" srcOrd="4" destOrd="0" presId="urn:microsoft.com/office/officeart/2017/3/layout/HorizontalPathTimeline"/>
    <dgm:cxn modelId="{855107B3-DE9F-46E3-A10F-CA6B82971362}" type="presParOf" srcId="{CC3AE690-B59B-4A75-BDB8-47FA5FE82351}" destId="{85B46303-4D46-4E43-B7B2-71550EECDFC0}" srcOrd="0" destOrd="0" presId="urn:microsoft.com/office/officeart/2017/3/layout/HorizontalPathTimeline"/>
    <dgm:cxn modelId="{DF9AC22B-6CB6-4A86-ABDA-F9CBE4FECDE4}" type="presParOf" srcId="{CC3AE690-B59B-4A75-BDB8-47FA5FE82351}" destId="{C257E624-DCC1-48F6-97F0-8286DA0F04F5}" srcOrd="1" destOrd="0" presId="urn:microsoft.com/office/officeart/2017/3/layout/HorizontalPathTimeline"/>
    <dgm:cxn modelId="{38EDF1EB-9D45-40E3-BB9A-834276115023}" type="presParOf" srcId="{C257E624-DCC1-48F6-97F0-8286DA0F04F5}" destId="{5935C3E2-A372-4BBE-8177-F2E05B0E4A7C}" srcOrd="0" destOrd="0" presId="urn:microsoft.com/office/officeart/2017/3/layout/HorizontalPathTimeline"/>
    <dgm:cxn modelId="{FE6D0AD7-1985-4F8F-A733-C1C77FAEB818}" type="presParOf" srcId="{C257E624-DCC1-48F6-97F0-8286DA0F04F5}" destId="{514E44E6-0582-481A-A1F4-12AE1AA64B1F}" srcOrd="1" destOrd="0" presId="urn:microsoft.com/office/officeart/2017/3/layout/HorizontalPathTimeline"/>
    <dgm:cxn modelId="{15B64B19-43C8-4736-A902-2EC86C8834A3}" type="presParOf" srcId="{CC3AE690-B59B-4A75-BDB8-47FA5FE82351}" destId="{2739A757-565E-442C-96BA-FBCBCFEF1F4D}" srcOrd="2" destOrd="0" presId="urn:microsoft.com/office/officeart/2017/3/layout/HorizontalPathTimeline"/>
    <dgm:cxn modelId="{2D336F91-F4C3-4BB5-ABD5-E19EC39162B7}" type="presParOf" srcId="{CC3AE690-B59B-4A75-BDB8-47FA5FE82351}" destId="{80878353-D3E1-44EA-AB0E-69BA8F5C1C20}" srcOrd="3" destOrd="0" presId="urn:microsoft.com/office/officeart/2017/3/layout/HorizontalPathTimeline"/>
    <dgm:cxn modelId="{8B5A0EF1-3ADE-433C-9004-169E66C41323}" type="presParOf" srcId="{CC3AE690-B59B-4A75-BDB8-47FA5FE82351}" destId="{B51F5BF0-9514-430D-AEEA-3327B167A80C}" srcOrd="4" destOrd="0" presId="urn:microsoft.com/office/officeart/2017/3/layout/HorizontalPathTimeline"/>
    <dgm:cxn modelId="{CE76F307-6E90-4934-BE31-246E7E188F45}" type="presParOf" srcId="{A5AA02D9-86C7-432F-B36B-183F42F4B2F3}" destId="{D64D92E3-BE06-4352-B761-583140F2AA7E}" srcOrd="5" destOrd="0" presId="urn:microsoft.com/office/officeart/2017/3/layout/HorizontalPathTimeline"/>
    <dgm:cxn modelId="{11551CFE-B488-4D39-ACE8-6856DB6074E0}" type="presParOf" srcId="{A5AA02D9-86C7-432F-B36B-183F42F4B2F3}" destId="{13921A57-6E5E-478D-978F-1F211BE66991}" srcOrd="6" destOrd="0" presId="urn:microsoft.com/office/officeart/2017/3/layout/HorizontalPathTimeline"/>
    <dgm:cxn modelId="{01E559C1-5A76-4DD4-AAD1-DBB98DFDA512}" type="presParOf" srcId="{13921A57-6E5E-478D-978F-1F211BE66991}" destId="{9C74E23C-3301-404B-9ECE-2DF0D35C5D2C}" srcOrd="0" destOrd="0" presId="urn:microsoft.com/office/officeart/2017/3/layout/HorizontalPathTimeline"/>
    <dgm:cxn modelId="{73093706-617E-440B-866B-0A08D22F28C6}" type="presParOf" srcId="{13921A57-6E5E-478D-978F-1F211BE66991}" destId="{01789DED-656D-4173-A829-D3DE5865B6E5}" srcOrd="1" destOrd="0" presId="urn:microsoft.com/office/officeart/2017/3/layout/HorizontalPathTimeline"/>
    <dgm:cxn modelId="{540CFFDE-DA19-44C4-8789-B945C173E529}" type="presParOf" srcId="{01789DED-656D-4173-A829-D3DE5865B6E5}" destId="{71DABD04-B93D-4BD4-87FF-21F88A1445AF}" srcOrd="0" destOrd="0" presId="urn:microsoft.com/office/officeart/2017/3/layout/HorizontalPathTimeline"/>
    <dgm:cxn modelId="{2AFF9863-CA8E-4B1A-8315-27F6EF367107}" type="presParOf" srcId="{01789DED-656D-4173-A829-D3DE5865B6E5}" destId="{ED360C3B-E382-4AE5-AC40-1876986546BA}" srcOrd="1" destOrd="0" presId="urn:microsoft.com/office/officeart/2017/3/layout/HorizontalPathTimeline"/>
    <dgm:cxn modelId="{87F78069-D827-40EF-BF94-DB31EC6C3B60}" type="presParOf" srcId="{13921A57-6E5E-478D-978F-1F211BE66991}" destId="{A8DF3517-FD95-4097-A5F4-89C92A30AF8D}" srcOrd="2" destOrd="0" presId="urn:microsoft.com/office/officeart/2017/3/layout/HorizontalPathTimeline"/>
    <dgm:cxn modelId="{5612E945-BF7A-4B9A-AC25-92E9B64F7171}" type="presParOf" srcId="{13921A57-6E5E-478D-978F-1F211BE66991}" destId="{EFE7D8B6-5E54-4044-9C62-0355A690B35F}" srcOrd="3" destOrd="0" presId="urn:microsoft.com/office/officeart/2017/3/layout/HorizontalPathTimeline"/>
    <dgm:cxn modelId="{625FEEAE-4E3B-48EC-A5BC-191374F87ED3}" type="presParOf" srcId="{13921A57-6E5E-478D-978F-1F211BE66991}" destId="{B96AF374-AC0B-46F1-8C0A-B26AE21A599B}"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0523D9-DB06-4A2A-9A8D-A33B6CA55F36}" type="doc">
      <dgm:prSet loTypeId="urn:microsoft.com/office/officeart/2017/3/layout/HorizontalPathTimeline" loCatId="process" qsTypeId="urn:microsoft.com/office/officeart/2005/8/quickstyle/simple1" qsCatId="simple" csTypeId="urn:microsoft.com/office/officeart/2005/8/colors/colorful2" csCatId="colorful" phldr="1"/>
      <dgm:spPr/>
      <dgm:t>
        <a:bodyPr/>
        <a:lstStyle/>
        <a:p>
          <a:endParaRPr lang="en-US"/>
        </a:p>
      </dgm:t>
    </dgm:pt>
    <dgm:pt modelId="{324D3F93-BA94-4319-B84C-440E59ED02AF}">
      <dgm:prSet/>
      <dgm:spPr/>
      <dgm:t>
        <a:bodyPr/>
        <a:lstStyle/>
        <a:p>
          <a:pPr>
            <a:defRPr b="1"/>
          </a:pPr>
          <a:r>
            <a:rPr lang="en-US"/>
            <a:t>June</a:t>
          </a:r>
        </a:p>
      </dgm:t>
    </dgm:pt>
    <dgm:pt modelId="{42E42C7A-DE78-40C6-86B5-44EDB48B873D}" type="parTrans" cxnId="{8F83C36E-15EB-4C25-8CB0-1460C2EC4E98}">
      <dgm:prSet/>
      <dgm:spPr/>
      <dgm:t>
        <a:bodyPr/>
        <a:lstStyle/>
        <a:p>
          <a:endParaRPr lang="en-US"/>
        </a:p>
      </dgm:t>
    </dgm:pt>
    <dgm:pt modelId="{1892E98A-6A57-4E1E-A7A4-877637CDA366}" type="sibTrans" cxnId="{8F83C36E-15EB-4C25-8CB0-1460C2EC4E98}">
      <dgm:prSet/>
      <dgm:spPr/>
      <dgm:t>
        <a:bodyPr/>
        <a:lstStyle/>
        <a:p>
          <a:endParaRPr lang="en-US"/>
        </a:p>
      </dgm:t>
    </dgm:pt>
    <dgm:pt modelId="{279F4ECE-A0C8-4BED-B6A6-DE97346D7CDB}">
      <dgm:prSet/>
      <dgm:spPr/>
      <dgm:t>
        <a:bodyPr/>
        <a:lstStyle/>
        <a:p>
          <a:r>
            <a:rPr lang="en-US"/>
            <a:t>BOS convenes public hearing to review recommended budget</a:t>
          </a:r>
        </a:p>
      </dgm:t>
    </dgm:pt>
    <dgm:pt modelId="{2061CC1A-9AB2-4D84-940D-5FA58D558762}" type="parTrans" cxnId="{1B21F0F8-4206-48FB-BE74-E4FB63185E83}">
      <dgm:prSet/>
      <dgm:spPr/>
      <dgm:t>
        <a:bodyPr/>
        <a:lstStyle/>
        <a:p>
          <a:endParaRPr lang="en-US"/>
        </a:p>
      </dgm:t>
    </dgm:pt>
    <dgm:pt modelId="{FCCC3DB6-0D3D-4BE6-BB63-883DBA98F128}" type="sibTrans" cxnId="{1B21F0F8-4206-48FB-BE74-E4FB63185E83}">
      <dgm:prSet/>
      <dgm:spPr/>
      <dgm:t>
        <a:bodyPr/>
        <a:lstStyle/>
        <a:p>
          <a:endParaRPr lang="en-US"/>
        </a:p>
      </dgm:t>
    </dgm:pt>
    <dgm:pt modelId="{CFC0D63E-FF21-46E2-A588-0A6E877DC3E7}">
      <dgm:prSet/>
      <dgm:spPr/>
      <dgm:t>
        <a:bodyPr/>
        <a:lstStyle/>
        <a:p>
          <a:r>
            <a:rPr lang="en-US"/>
            <a:t>BOS may revise the recommended budget</a:t>
          </a:r>
        </a:p>
      </dgm:t>
    </dgm:pt>
    <dgm:pt modelId="{30C25835-37DB-4AA0-887B-192194989EF7}" type="parTrans" cxnId="{0F46AAA0-CB74-4C3E-86A0-601F07AAF4C7}">
      <dgm:prSet/>
      <dgm:spPr/>
      <dgm:t>
        <a:bodyPr/>
        <a:lstStyle/>
        <a:p>
          <a:endParaRPr lang="en-US"/>
        </a:p>
      </dgm:t>
    </dgm:pt>
    <dgm:pt modelId="{C33C11A7-6C8E-4D09-AE00-3F61C5177741}" type="sibTrans" cxnId="{0F46AAA0-CB74-4C3E-86A0-601F07AAF4C7}">
      <dgm:prSet/>
      <dgm:spPr/>
      <dgm:t>
        <a:bodyPr/>
        <a:lstStyle/>
        <a:p>
          <a:endParaRPr lang="en-US"/>
        </a:p>
      </dgm:t>
    </dgm:pt>
    <dgm:pt modelId="{FF92D116-5CF0-4FDF-BE0F-9C12F227E4C8}">
      <dgm:prSet/>
      <dgm:spPr/>
      <dgm:t>
        <a:bodyPr/>
        <a:lstStyle/>
        <a:p>
          <a:r>
            <a:rPr lang="en-US"/>
            <a:t>BOS approves the recommended budget with or without revisions by June 30th </a:t>
          </a:r>
        </a:p>
      </dgm:t>
    </dgm:pt>
    <dgm:pt modelId="{8ED04A1E-4341-4F5D-8B11-86C0DD021E72}" type="parTrans" cxnId="{32498F60-7091-4A52-A292-90D083437C05}">
      <dgm:prSet/>
      <dgm:spPr/>
      <dgm:t>
        <a:bodyPr/>
        <a:lstStyle/>
        <a:p>
          <a:endParaRPr lang="en-US"/>
        </a:p>
      </dgm:t>
    </dgm:pt>
    <dgm:pt modelId="{0769A43A-5C52-4647-A6EE-39321EE6C33C}" type="sibTrans" cxnId="{32498F60-7091-4A52-A292-90D083437C05}">
      <dgm:prSet/>
      <dgm:spPr/>
      <dgm:t>
        <a:bodyPr/>
        <a:lstStyle/>
        <a:p>
          <a:endParaRPr lang="en-US"/>
        </a:p>
      </dgm:t>
    </dgm:pt>
    <dgm:pt modelId="{BF07FC95-D917-498D-82C1-EC1C5020E4DE}">
      <dgm:prSet/>
      <dgm:spPr/>
      <dgm:t>
        <a:bodyPr/>
        <a:lstStyle/>
        <a:p>
          <a:r>
            <a:rPr lang="en-US"/>
            <a:t>County makes proposed budget available for public view</a:t>
          </a:r>
        </a:p>
      </dgm:t>
    </dgm:pt>
    <dgm:pt modelId="{6CE9C35D-FEBF-43DA-B2CC-1CA6279EB779}" type="parTrans" cxnId="{765BE5AA-C1DC-4F4D-A3A0-02640377D909}">
      <dgm:prSet/>
      <dgm:spPr/>
      <dgm:t>
        <a:bodyPr/>
        <a:lstStyle/>
        <a:p>
          <a:endParaRPr lang="en-US"/>
        </a:p>
      </dgm:t>
    </dgm:pt>
    <dgm:pt modelId="{BCD274B1-489E-4FD6-9253-A6843541E6B2}" type="sibTrans" cxnId="{765BE5AA-C1DC-4F4D-A3A0-02640377D909}">
      <dgm:prSet/>
      <dgm:spPr/>
      <dgm:t>
        <a:bodyPr/>
        <a:lstStyle/>
        <a:p>
          <a:endParaRPr lang="en-US"/>
        </a:p>
      </dgm:t>
    </dgm:pt>
    <dgm:pt modelId="{11288928-06BB-4F25-B8A8-E67AC618C22A}">
      <dgm:prSet/>
      <dgm:spPr/>
      <dgm:t>
        <a:bodyPr/>
        <a:lstStyle/>
        <a:p>
          <a:pPr>
            <a:defRPr b="1"/>
          </a:pPr>
          <a:r>
            <a:rPr lang="en-US"/>
            <a:t>July–Sep.</a:t>
          </a:r>
        </a:p>
      </dgm:t>
    </dgm:pt>
    <dgm:pt modelId="{FB089FFF-7987-42AB-A949-494C244EF8E4}" type="parTrans" cxnId="{CC70A240-D6E5-444A-B0D2-47FDCDD3EAFE}">
      <dgm:prSet/>
      <dgm:spPr/>
      <dgm:t>
        <a:bodyPr/>
        <a:lstStyle/>
        <a:p>
          <a:endParaRPr lang="en-US"/>
        </a:p>
      </dgm:t>
    </dgm:pt>
    <dgm:pt modelId="{65203DDA-D516-49AB-8A75-DD1F37AE2F04}" type="sibTrans" cxnId="{CC70A240-D6E5-444A-B0D2-47FDCDD3EAFE}">
      <dgm:prSet/>
      <dgm:spPr/>
      <dgm:t>
        <a:bodyPr/>
        <a:lstStyle/>
        <a:p>
          <a:endParaRPr lang="en-US"/>
        </a:p>
      </dgm:t>
    </dgm:pt>
    <dgm:pt modelId="{7791BF78-326C-4AAD-9949-79F555488058}">
      <dgm:prSet/>
      <dgm:spPr/>
      <dgm:t>
        <a:bodyPr/>
        <a:lstStyle/>
        <a:p>
          <a:r>
            <a:rPr lang="en-US"/>
            <a:t>County Manager prepares an updated budget</a:t>
          </a:r>
        </a:p>
      </dgm:t>
    </dgm:pt>
    <dgm:pt modelId="{C9A9FAA9-A72C-421B-9E5C-162F4F187A9E}" type="parTrans" cxnId="{FB6E0ADD-2A44-475C-89E9-4A254F316721}">
      <dgm:prSet/>
      <dgm:spPr/>
      <dgm:t>
        <a:bodyPr/>
        <a:lstStyle/>
        <a:p>
          <a:endParaRPr lang="en-US"/>
        </a:p>
      </dgm:t>
    </dgm:pt>
    <dgm:pt modelId="{B193E25D-720B-4F2C-AFCC-122FC07BDC82}" type="sibTrans" cxnId="{FB6E0ADD-2A44-475C-89E9-4A254F316721}">
      <dgm:prSet/>
      <dgm:spPr/>
      <dgm:t>
        <a:bodyPr/>
        <a:lstStyle/>
        <a:p>
          <a:endParaRPr lang="en-US"/>
        </a:p>
      </dgm:t>
    </dgm:pt>
    <dgm:pt modelId="{93A1757C-0D01-4492-8E76-4186924FC44B}">
      <dgm:prSet/>
      <dgm:spPr/>
      <dgm:t>
        <a:bodyPr/>
        <a:lstStyle/>
        <a:p>
          <a:r>
            <a:rPr lang="en-US"/>
            <a:t>BOS convenes a public hearing to consider the updated county budget</a:t>
          </a:r>
        </a:p>
      </dgm:t>
    </dgm:pt>
    <dgm:pt modelId="{164B8092-42B8-468D-B4F8-DC6BDEE51F89}" type="parTrans" cxnId="{3D97B800-AE8E-4385-B5F2-A8AB0F3F60A0}">
      <dgm:prSet/>
      <dgm:spPr/>
      <dgm:t>
        <a:bodyPr/>
        <a:lstStyle/>
        <a:p>
          <a:endParaRPr lang="en-US"/>
        </a:p>
      </dgm:t>
    </dgm:pt>
    <dgm:pt modelId="{9E172BC7-FDE4-4DEE-9D71-D1030BDCE33F}" type="sibTrans" cxnId="{3D97B800-AE8E-4385-B5F2-A8AB0F3F60A0}">
      <dgm:prSet/>
      <dgm:spPr/>
      <dgm:t>
        <a:bodyPr/>
        <a:lstStyle/>
        <a:p>
          <a:endParaRPr lang="en-US"/>
        </a:p>
      </dgm:t>
    </dgm:pt>
    <dgm:pt modelId="{2CB945B1-327B-4AE6-8004-9FB9FB03221E}">
      <dgm:prSet/>
      <dgm:spPr/>
      <dgm:t>
        <a:bodyPr/>
        <a:lstStyle/>
        <a:p>
          <a:pPr>
            <a:defRPr b="1"/>
          </a:pPr>
          <a:r>
            <a:rPr lang="en-US"/>
            <a:t>October</a:t>
          </a:r>
        </a:p>
      </dgm:t>
    </dgm:pt>
    <dgm:pt modelId="{AD71A1DC-CBD4-489B-8D76-009C70DEDE44}" type="parTrans" cxnId="{4E62473F-8691-4EEB-A145-68720B6DEE5E}">
      <dgm:prSet/>
      <dgm:spPr/>
      <dgm:t>
        <a:bodyPr/>
        <a:lstStyle/>
        <a:p>
          <a:endParaRPr lang="en-US"/>
        </a:p>
      </dgm:t>
    </dgm:pt>
    <dgm:pt modelId="{F424FDED-DC07-49BB-9636-8C74BDAB31A5}" type="sibTrans" cxnId="{4E62473F-8691-4EEB-A145-68720B6DEE5E}">
      <dgm:prSet/>
      <dgm:spPr/>
      <dgm:t>
        <a:bodyPr/>
        <a:lstStyle/>
        <a:p>
          <a:endParaRPr lang="en-US"/>
        </a:p>
      </dgm:t>
    </dgm:pt>
    <dgm:pt modelId="{FC7A0A9B-4585-4357-AA34-948550D70CFF}">
      <dgm:prSet/>
      <dgm:spPr/>
      <dgm:t>
        <a:bodyPr/>
        <a:lstStyle/>
        <a:p>
          <a:r>
            <a:rPr lang="en-US"/>
            <a:t>BOS formally adopts the budget, possibly with additional revisions by Oct 2nd</a:t>
          </a:r>
        </a:p>
      </dgm:t>
    </dgm:pt>
    <dgm:pt modelId="{2522A496-370E-4DF8-82EC-9F99DCFA6F30}" type="parTrans" cxnId="{E1E842AE-F30D-4177-95BD-9A7D9EAC82DB}">
      <dgm:prSet/>
      <dgm:spPr/>
      <dgm:t>
        <a:bodyPr/>
        <a:lstStyle/>
        <a:p>
          <a:endParaRPr lang="en-US"/>
        </a:p>
      </dgm:t>
    </dgm:pt>
    <dgm:pt modelId="{F2BA2F01-BD6C-484D-8A5F-E0241BB69C29}" type="sibTrans" cxnId="{E1E842AE-F30D-4177-95BD-9A7D9EAC82DB}">
      <dgm:prSet/>
      <dgm:spPr/>
      <dgm:t>
        <a:bodyPr/>
        <a:lstStyle/>
        <a:p>
          <a:endParaRPr lang="en-US"/>
        </a:p>
      </dgm:t>
    </dgm:pt>
    <dgm:pt modelId="{BF9D7DD3-1372-4549-A4FC-C209210B9F38}">
      <dgm:prSet/>
      <dgm:spPr/>
      <dgm:t>
        <a:bodyPr/>
        <a:lstStyle/>
        <a:p>
          <a:pPr>
            <a:defRPr b="1"/>
          </a:pPr>
          <a:r>
            <a:rPr lang="en-US"/>
            <a:t>Oct.–Dec.</a:t>
          </a:r>
        </a:p>
      </dgm:t>
    </dgm:pt>
    <dgm:pt modelId="{08486D23-0E04-4949-A8A2-370B5B2722D4}" type="parTrans" cxnId="{7F51C14D-C41E-4366-96F8-595FE6E90FA3}">
      <dgm:prSet/>
      <dgm:spPr/>
      <dgm:t>
        <a:bodyPr/>
        <a:lstStyle/>
        <a:p>
          <a:endParaRPr lang="en-US"/>
        </a:p>
      </dgm:t>
    </dgm:pt>
    <dgm:pt modelId="{5CD3370D-8EDF-45EC-AB95-B4CB2FCB33AF}" type="sibTrans" cxnId="{7F51C14D-C41E-4366-96F8-595FE6E90FA3}">
      <dgm:prSet/>
      <dgm:spPr/>
      <dgm:t>
        <a:bodyPr/>
        <a:lstStyle/>
        <a:p>
          <a:endParaRPr lang="en-US"/>
        </a:p>
      </dgm:t>
    </dgm:pt>
    <dgm:pt modelId="{1EE4818D-45E5-42B5-845E-5F6420A3B04D}">
      <dgm:prSet/>
      <dgm:spPr/>
      <dgm:t>
        <a:bodyPr/>
        <a:lstStyle/>
        <a:p>
          <a:r>
            <a:rPr lang="en-US"/>
            <a:t>BOS, County Manager, Department Heads, and the public look ahead to the next budget </a:t>
          </a:r>
          <a:br>
            <a:rPr lang="en-US"/>
          </a:br>
          <a:r>
            <a:rPr lang="en-US"/>
            <a:t>	</a:t>
          </a:r>
        </a:p>
      </dgm:t>
    </dgm:pt>
    <dgm:pt modelId="{F6C60AC0-F76E-4656-A063-8D3B42AF8D8F}" type="parTrans" cxnId="{9D4AD95A-A38A-48F4-AFE4-D4BC42DDF7D5}">
      <dgm:prSet/>
      <dgm:spPr/>
      <dgm:t>
        <a:bodyPr/>
        <a:lstStyle/>
        <a:p>
          <a:endParaRPr lang="en-US"/>
        </a:p>
      </dgm:t>
    </dgm:pt>
    <dgm:pt modelId="{ED2D2286-2974-4109-8A3B-35F5E99305E9}" type="sibTrans" cxnId="{9D4AD95A-A38A-48F4-AFE4-D4BC42DDF7D5}">
      <dgm:prSet/>
      <dgm:spPr/>
      <dgm:t>
        <a:bodyPr/>
        <a:lstStyle/>
        <a:p>
          <a:endParaRPr lang="en-US"/>
        </a:p>
      </dgm:t>
    </dgm:pt>
    <dgm:pt modelId="{CEB8AC56-228F-47AF-8056-EC3B1E54245B}" type="pres">
      <dgm:prSet presAssocID="{410523D9-DB06-4A2A-9A8D-A33B6CA55F36}" presName="root" presStyleCnt="0">
        <dgm:presLayoutVars>
          <dgm:chMax/>
          <dgm:chPref/>
          <dgm:animLvl val="lvl"/>
        </dgm:presLayoutVars>
      </dgm:prSet>
      <dgm:spPr/>
    </dgm:pt>
    <dgm:pt modelId="{0D10EE55-AB68-4391-BD3D-7BBF175BA8BF}" type="pres">
      <dgm:prSet presAssocID="{410523D9-DB06-4A2A-9A8D-A33B6CA55F36}" presName="divider" presStyleLbl="node1" presStyleIdx="0" presStyleCnt="1"/>
      <dgm:spPr/>
    </dgm:pt>
    <dgm:pt modelId="{A2418073-E9CE-4E4D-AC94-F6E9EC55ED6A}" type="pres">
      <dgm:prSet presAssocID="{410523D9-DB06-4A2A-9A8D-A33B6CA55F36}" presName="nodes" presStyleCnt="0">
        <dgm:presLayoutVars>
          <dgm:chMax/>
          <dgm:chPref/>
          <dgm:animLvl val="lvl"/>
        </dgm:presLayoutVars>
      </dgm:prSet>
      <dgm:spPr/>
    </dgm:pt>
    <dgm:pt modelId="{94042C14-ABD0-4942-9281-34270689C421}" type="pres">
      <dgm:prSet presAssocID="{324D3F93-BA94-4319-B84C-440E59ED02AF}" presName="composite" presStyleCnt="0"/>
      <dgm:spPr/>
    </dgm:pt>
    <dgm:pt modelId="{989A1CF2-1DC1-4A62-A685-8677616640B1}" type="pres">
      <dgm:prSet presAssocID="{324D3F93-BA94-4319-B84C-440E59ED02AF}" presName="L1TextContainer" presStyleLbl="revTx" presStyleIdx="0" presStyleCnt="4">
        <dgm:presLayoutVars>
          <dgm:chMax val="1"/>
          <dgm:chPref val="1"/>
          <dgm:bulletEnabled val="1"/>
        </dgm:presLayoutVars>
      </dgm:prSet>
      <dgm:spPr/>
    </dgm:pt>
    <dgm:pt modelId="{17BCB03C-8CA8-498E-A37E-10D92CA8D6EA}" type="pres">
      <dgm:prSet presAssocID="{324D3F93-BA94-4319-B84C-440E59ED02AF}" presName="L2TextContainerWrapper" presStyleCnt="0">
        <dgm:presLayoutVars>
          <dgm:chMax val="0"/>
          <dgm:chPref val="0"/>
          <dgm:bulletEnabled val="1"/>
        </dgm:presLayoutVars>
      </dgm:prSet>
      <dgm:spPr/>
    </dgm:pt>
    <dgm:pt modelId="{D3D90C6F-3120-4C71-9439-18CA40156AF0}" type="pres">
      <dgm:prSet presAssocID="{324D3F93-BA94-4319-B84C-440E59ED02AF}" presName="L2TextContainer" presStyleLbl="bgAccFollowNode1" presStyleIdx="0" presStyleCnt="4"/>
      <dgm:spPr/>
    </dgm:pt>
    <dgm:pt modelId="{58500D8C-4EF5-40BF-A05C-6F542D39E247}" type="pres">
      <dgm:prSet presAssocID="{324D3F93-BA94-4319-B84C-440E59ED02AF}" presName="FlexibleEmptyPlaceHolder" presStyleCnt="0"/>
      <dgm:spPr/>
    </dgm:pt>
    <dgm:pt modelId="{773923DA-CD28-4C26-BF8C-F2A225DFCB2F}" type="pres">
      <dgm:prSet presAssocID="{324D3F93-BA94-4319-B84C-440E59ED02AF}" presName="ConnectLine" presStyleLbl="alignNode1" presStyleIdx="0" presStyleCnt="4"/>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F8942CF8-D985-4C09-832B-5BFF8421E35A}" type="pres">
      <dgm:prSet presAssocID="{324D3F93-BA94-4319-B84C-440E59ED02AF}" presName="ConnectorPoint" presStyleLbl="fgAcc1" presStyleIdx="0" presStyleCnt="4"/>
      <dgm:spPr>
        <a:solidFill>
          <a:schemeClr val="lt1">
            <a:alpha val="90000"/>
            <a:hueOff val="0"/>
            <a:satOff val="0"/>
            <a:lumOff val="0"/>
            <a:alphaOff val="0"/>
          </a:schemeClr>
        </a:solidFill>
        <a:ln w="15875" cap="flat" cmpd="sng" algn="ctr">
          <a:noFill/>
          <a:prstDash val="solid"/>
        </a:ln>
        <a:effectLst/>
      </dgm:spPr>
    </dgm:pt>
    <dgm:pt modelId="{EAC8E568-DCF3-49FB-A293-327CE1B70D0F}" type="pres">
      <dgm:prSet presAssocID="{324D3F93-BA94-4319-B84C-440E59ED02AF}" presName="EmptyPlaceHolder" presStyleCnt="0"/>
      <dgm:spPr/>
    </dgm:pt>
    <dgm:pt modelId="{FEBA41D9-5C6D-44DD-8458-934861E3A678}" type="pres">
      <dgm:prSet presAssocID="{1892E98A-6A57-4E1E-A7A4-877637CDA366}" presName="spaceBetweenRectangles" presStyleCnt="0"/>
      <dgm:spPr/>
    </dgm:pt>
    <dgm:pt modelId="{F7B9F672-AFE3-42C7-8FB7-704F4A33BC9C}" type="pres">
      <dgm:prSet presAssocID="{11288928-06BB-4F25-B8A8-E67AC618C22A}" presName="composite" presStyleCnt="0"/>
      <dgm:spPr/>
    </dgm:pt>
    <dgm:pt modelId="{8D40E472-A8C1-4AD1-9EF4-73FE69160226}" type="pres">
      <dgm:prSet presAssocID="{11288928-06BB-4F25-B8A8-E67AC618C22A}" presName="L1TextContainer" presStyleLbl="revTx" presStyleIdx="1" presStyleCnt="4">
        <dgm:presLayoutVars>
          <dgm:chMax val="1"/>
          <dgm:chPref val="1"/>
          <dgm:bulletEnabled val="1"/>
        </dgm:presLayoutVars>
      </dgm:prSet>
      <dgm:spPr/>
    </dgm:pt>
    <dgm:pt modelId="{C97C9CBE-3F3F-42FD-B53B-81E260C8256B}" type="pres">
      <dgm:prSet presAssocID="{11288928-06BB-4F25-B8A8-E67AC618C22A}" presName="L2TextContainerWrapper" presStyleCnt="0">
        <dgm:presLayoutVars>
          <dgm:chMax val="0"/>
          <dgm:chPref val="0"/>
          <dgm:bulletEnabled val="1"/>
        </dgm:presLayoutVars>
      </dgm:prSet>
      <dgm:spPr/>
    </dgm:pt>
    <dgm:pt modelId="{336EE95F-D3A2-4617-8EE6-A2D7AC775833}" type="pres">
      <dgm:prSet presAssocID="{11288928-06BB-4F25-B8A8-E67AC618C22A}" presName="L2TextContainer" presStyleLbl="bgAccFollowNode1" presStyleIdx="1" presStyleCnt="4"/>
      <dgm:spPr/>
    </dgm:pt>
    <dgm:pt modelId="{70AB7DC9-19AE-4A66-9E45-5920E033E1AB}" type="pres">
      <dgm:prSet presAssocID="{11288928-06BB-4F25-B8A8-E67AC618C22A}" presName="FlexibleEmptyPlaceHolder" presStyleCnt="0"/>
      <dgm:spPr/>
    </dgm:pt>
    <dgm:pt modelId="{5D45F0FD-8891-45C5-8F49-417387C2DFCF}" type="pres">
      <dgm:prSet presAssocID="{11288928-06BB-4F25-B8A8-E67AC618C22A}" presName="ConnectLine" presStyleLbl="alignNode1" presStyleIdx="1" presStyleCnt="4"/>
      <dgm:spPr>
        <a:solidFill>
          <a:schemeClr val="accent2">
            <a:hueOff val="-443941"/>
            <a:satOff val="-195"/>
            <a:lumOff val="523"/>
            <a:alphaOff val="0"/>
          </a:schemeClr>
        </a:solidFill>
        <a:ln w="6350" cap="flat" cmpd="sng" algn="ctr">
          <a:solidFill>
            <a:schemeClr val="accent2">
              <a:hueOff val="-443941"/>
              <a:satOff val="-195"/>
              <a:lumOff val="523"/>
              <a:alphaOff val="0"/>
            </a:schemeClr>
          </a:solidFill>
          <a:prstDash val="dash"/>
        </a:ln>
        <a:effectLst/>
      </dgm:spPr>
    </dgm:pt>
    <dgm:pt modelId="{93B11A81-2FEC-46D4-B96E-79EA09F56280}" type="pres">
      <dgm:prSet presAssocID="{11288928-06BB-4F25-B8A8-E67AC618C22A}" presName="ConnectorPoint" presStyleLbl="fgAcc1" presStyleIdx="1" presStyleCnt="4"/>
      <dgm:spPr>
        <a:solidFill>
          <a:schemeClr val="lt1">
            <a:alpha val="90000"/>
            <a:hueOff val="0"/>
            <a:satOff val="0"/>
            <a:lumOff val="0"/>
            <a:alphaOff val="0"/>
          </a:schemeClr>
        </a:solidFill>
        <a:ln w="15875" cap="flat" cmpd="sng" algn="ctr">
          <a:noFill/>
          <a:prstDash val="solid"/>
        </a:ln>
        <a:effectLst/>
      </dgm:spPr>
    </dgm:pt>
    <dgm:pt modelId="{F75BCCBE-586B-416F-8D80-D4CAAC12CE49}" type="pres">
      <dgm:prSet presAssocID="{11288928-06BB-4F25-B8A8-E67AC618C22A}" presName="EmptyPlaceHolder" presStyleCnt="0"/>
      <dgm:spPr/>
    </dgm:pt>
    <dgm:pt modelId="{0947FDDD-E795-4094-BB0A-6351C30AE5D5}" type="pres">
      <dgm:prSet presAssocID="{65203DDA-D516-49AB-8A75-DD1F37AE2F04}" presName="spaceBetweenRectangles" presStyleCnt="0"/>
      <dgm:spPr/>
    </dgm:pt>
    <dgm:pt modelId="{CEC08619-DC48-4D92-9719-28C4EF11BEAE}" type="pres">
      <dgm:prSet presAssocID="{2CB945B1-327B-4AE6-8004-9FB9FB03221E}" presName="composite" presStyleCnt="0"/>
      <dgm:spPr/>
    </dgm:pt>
    <dgm:pt modelId="{CABE4C6E-2DFB-4622-8993-B4856F64AA79}" type="pres">
      <dgm:prSet presAssocID="{2CB945B1-327B-4AE6-8004-9FB9FB03221E}" presName="L1TextContainer" presStyleLbl="revTx" presStyleIdx="2" presStyleCnt="4">
        <dgm:presLayoutVars>
          <dgm:chMax val="1"/>
          <dgm:chPref val="1"/>
          <dgm:bulletEnabled val="1"/>
        </dgm:presLayoutVars>
      </dgm:prSet>
      <dgm:spPr/>
    </dgm:pt>
    <dgm:pt modelId="{6E303DB5-20F6-403B-AF89-77A8877E54B9}" type="pres">
      <dgm:prSet presAssocID="{2CB945B1-327B-4AE6-8004-9FB9FB03221E}" presName="L2TextContainerWrapper" presStyleCnt="0">
        <dgm:presLayoutVars>
          <dgm:chMax val="0"/>
          <dgm:chPref val="0"/>
          <dgm:bulletEnabled val="1"/>
        </dgm:presLayoutVars>
      </dgm:prSet>
      <dgm:spPr/>
    </dgm:pt>
    <dgm:pt modelId="{D4E54A2B-632E-480E-84ED-536CC2471016}" type="pres">
      <dgm:prSet presAssocID="{2CB945B1-327B-4AE6-8004-9FB9FB03221E}" presName="L2TextContainer" presStyleLbl="bgAccFollowNode1" presStyleIdx="2" presStyleCnt="4"/>
      <dgm:spPr/>
    </dgm:pt>
    <dgm:pt modelId="{83569B59-77C2-4701-9463-227CB4B56623}" type="pres">
      <dgm:prSet presAssocID="{2CB945B1-327B-4AE6-8004-9FB9FB03221E}" presName="FlexibleEmptyPlaceHolder" presStyleCnt="0"/>
      <dgm:spPr/>
    </dgm:pt>
    <dgm:pt modelId="{09E20482-335B-4A26-82D9-9B65C2C0282A}" type="pres">
      <dgm:prSet presAssocID="{2CB945B1-327B-4AE6-8004-9FB9FB03221E}" presName="ConnectLine" presStyleLbl="alignNode1" presStyleIdx="2" presStyleCnt="4"/>
      <dgm:spPr>
        <a:solidFill>
          <a:schemeClr val="accent2">
            <a:hueOff val="-887883"/>
            <a:satOff val="-391"/>
            <a:lumOff val="1046"/>
            <a:alphaOff val="0"/>
          </a:schemeClr>
        </a:solidFill>
        <a:ln w="6350" cap="flat" cmpd="sng" algn="ctr">
          <a:solidFill>
            <a:schemeClr val="accent2">
              <a:hueOff val="-887883"/>
              <a:satOff val="-391"/>
              <a:lumOff val="1046"/>
              <a:alphaOff val="0"/>
            </a:schemeClr>
          </a:solidFill>
          <a:prstDash val="dash"/>
        </a:ln>
        <a:effectLst/>
      </dgm:spPr>
    </dgm:pt>
    <dgm:pt modelId="{E699DEC6-2E4D-423F-A8D9-157A4300459D}" type="pres">
      <dgm:prSet presAssocID="{2CB945B1-327B-4AE6-8004-9FB9FB03221E}" presName="ConnectorPoint" presStyleLbl="fgAcc1" presStyleIdx="2" presStyleCnt="4"/>
      <dgm:spPr>
        <a:solidFill>
          <a:schemeClr val="lt1">
            <a:alpha val="90000"/>
            <a:hueOff val="0"/>
            <a:satOff val="0"/>
            <a:lumOff val="0"/>
            <a:alphaOff val="0"/>
          </a:schemeClr>
        </a:solidFill>
        <a:ln w="15875" cap="flat" cmpd="sng" algn="ctr">
          <a:noFill/>
          <a:prstDash val="solid"/>
        </a:ln>
        <a:effectLst/>
      </dgm:spPr>
    </dgm:pt>
    <dgm:pt modelId="{E723915D-BC41-43DC-A93D-A3A1520A2BF7}" type="pres">
      <dgm:prSet presAssocID="{2CB945B1-327B-4AE6-8004-9FB9FB03221E}" presName="EmptyPlaceHolder" presStyleCnt="0"/>
      <dgm:spPr/>
    </dgm:pt>
    <dgm:pt modelId="{F00DC682-0142-44C4-AC3D-8E740134D5B7}" type="pres">
      <dgm:prSet presAssocID="{F424FDED-DC07-49BB-9636-8C74BDAB31A5}" presName="spaceBetweenRectangles" presStyleCnt="0"/>
      <dgm:spPr/>
    </dgm:pt>
    <dgm:pt modelId="{6919131C-C0A8-4682-A68B-2AF6D02A2253}" type="pres">
      <dgm:prSet presAssocID="{BF9D7DD3-1372-4549-A4FC-C209210B9F38}" presName="composite" presStyleCnt="0"/>
      <dgm:spPr/>
    </dgm:pt>
    <dgm:pt modelId="{4367DF40-B464-4FBF-9612-3D8C1400D759}" type="pres">
      <dgm:prSet presAssocID="{BF9D7DD3-1372-4549-A4FC-C209210B9F38}" presName="L1TextContainer" presStyleLbl="revTx" presStyleIdx="3" presStyleCnt="4">
        <dgm:presLayoutVars>
          <dgm:chMax val="1"/>
          <dgm:chPref val="1"/>
          <dgm:bulletEnabled val="1"/>
        </dgm:presLayoutVars>
      </dgm:prSet>
      <dgm:spPr/>
    </dgm:pt>
    <dgm:pt modelId="{DE519972-F724-4FF2-A8A3-4A91561721EB}" type="pres">
      <dgm:prSet presAssocID="{BF9D7DD3-1372-4549-A4FC-C209210B9F38}" presName="L2TextContainerWrapper" presStyleCnt="0">
        <dgm:presLayoutVars>
          <dgm:chMax val="0"/>
          <dgm:chPref val="0"/>
          <dgm:bulletEnabled val="1"/>
        </dgm:presLayoutVars>
      </dgm:prSet>
      <dgm:spPr/>
    </dgm:pt>
    <dgm:pt modelId="{4ECABD8F-48DB-417D-8AA0-9542B2E9FFA4}" type="pres">
      <dgm:prSet presAssocID="{BF9D7DD3-1372-4549-A4FC-C209210B9F38}" presName="L2TextContainer" presStyleLbl="bgAccFollowNode1" presStyleIdx="3" presStyleCnt="4"/>
      <dgm:spPr/>
    </dgm:pt>
    <dgm:pt modelId="{8F2CED88-A038-4790-9DC1-333427F10D96}" type="pres">
      <dgm:prSet presAssocID="{BF9D7DD3-1372-4549-A4FC-C209210B9F38}" presName="FlexibleEmptyPlaceHolder" presStyleCnt="0"/>
      <dgm:spPr/>
    </dgm:pt>
    <dgm:pt modelId="{80E5EFCE-999B-4AAA-883A-9AAE91A31933}" type="pres">
      <dgm:prSet presAssocID="{BF9D7DD3-1372-4549-A4FC-C209210B9F38}" presName="ConnectLine" presStyleLbl="alignNode1" presStyleIdx="3" presStyleCnt="4"/>
      <dgm:spPr>
        <a:solidFill>
          <a:schemeClr val="accent2">
            <a:hueOff val="-1331824"/>
            <a:satOff val="-586"/>
            <a:lumOff val="1569"/>
            <a:alphaOff val="0"/>
          </a:schemeClr>
        </a:solidFill>
        <a:ln w="6350" cap="flat" cmpd="sng" algn="ctr">
          <a:solidFill>
            <a:schemeClr val="accent2">
              <a:hueOff val="-1331824"/>
              <a:satOff val="-586"/>
              <a:lumOff val="1569"/>
              <a:alphaOff val="0"/>
            </a:schemeClr>
          </a:solidFill>
          <a:prstDash val="dash"/>
        </a:ln>
        <a:effectLst/>
      </dgm:spPr>
    </dgm:pt>
    <dgm:pt modelId="{8AA2C87A-0A98-4A36-88F0-1A80DC961B31}" type="pres">
      <dgm:prSet presAssocID="{BF9D7DD3-1372-4549-A4FC-C209210B9F38}" presName="ConnectorPoint" presStyleLbl="fgAcc1" presStyleIdx="3" presStyleCnt="4"/>
      <dgm:spPr>
        <a:solidFill>
          <a:schemeClr val="lt1">
            <a:alpha val="90000"/>
            <a:hueOff val="0"/>
            <a:satOff val="0"/>
            <a:lumOff val="0"/>
            <a:alphaOff val="0"/>
          </a:schemeClr>
        </a:solidFill>
        <a:ln w="15875" cap="flat" cmpd="sng" algn="ctr">
          <a:noFill/>
          <a:prstDash val="solid"/>
        </a:ln>
        <a:effectLst/>
      </dgm:spPr>
    </dgm:pt>
    <dgm:pt modelId="{BC5FA692-B4B4-4DDB-B9BF-3870F4318E30}" type="pres">
      <dgm:prSet presAssocID="{BF9D7DD3-1372-4549-A4FC-C209210B9F38}" presName="EmptyPlaceHolder" presStyleCnt="0"/>
      <dgm:spPr/>
    </dgm:pt>
  </dgm:ptLst>
  <dgm:cxnLst>
    <dgm:cxn modelId="{3D97B800-AE8E-4385-B5F2-A8AB0F3F60A0}" srcId="{11288928-06BB-4F25-B8A8-E67AC618C22A}" destId="{93A1757C-0D01-4492-8E76-4186924FC44B}" srcOrd="1" destOrd="0" parTransId="{164B8092-42B8-468D-B4F8-DC6BDEE51F89}" sibTransId="{9E172BC7-FDE4-4DEE-9D71-D1030BDCE33F}"/>
    <dgm:cxn modelId="{ED903107-FA5C-4A84-8343-6C6E6DE555D8}" type="presOf" srcId="{FF92D116-5CF0-4FDF-BE0F-9C12F227E4C8}" destId="{D3D90C6F-3120-4C71-9439-18CA40156AF0}" srcOrd="0" destOrd="2" presId="urn:microsoft.com/office/officeart/2017/3/layout/HorizontalPathTimeline"/>
    <dgm:cxn modelId="{9A9A610A-BFB6-4B90-9679-712C1215F06D}" type="presOf" srcId="{324D3F93-BA94-4319-B84C-440E59ED02AF}" destId="{989A1CF2-1DC1-4A62-A685-8677616640B1}" srcOrd="0" destOrd="0" presId="urn:microsoft.com/office/officeart/2017/3/layout/HorizontalPathTimeline"/>
    <dgm:cxn modelId="{834BCD17-2182-44AA-95B5-903F1DC28646}" type="presOf" srcId="{11288928-06BB-4F25-B8A8-E67AC618C22A}" destId="{8D40E472-A8C1-4AD1-9EF4-73FE69160226}" srcOrd="0" destOrd="0" presId="urn:microsoft.com/office/officeart/2017/3/layout/HorizontalPathTimeline"/>
    <dgm:cxn modelId="{A4BD8F25-66BB-40BC-B936-42B538326C0A}" type="presOf" srcId="{93A1757C-0D01-4492-8E76-4186924FC44B}" destId="{336EE95F-D3A2-4617-8EE6-A2D7AC775833}" srcOrd="0" destOrd="1" presId="urn:microsoft.com/office/officeart/2017/3/layout/HorizontalPathTimeline"/>
    <dgm:cxn modelId="{43D5D837-4CBE-470A-822D-FFE9D3766C01}" type="presOf" srcId="{1EE4818D-45E5-42B5-845E-5F6420A3B04D}" destId="{4ECABD8F-48DB-417D-8AA0-9542B2E9FFA4}" srcOrd="0" destOrd="0" presId="urn:microsoft.com/office/officeart/2017/3/layout/HorizontalPathTimeline"/>
    <dgm:cxn modelId="{FF9C8938-B0B4-46F8-BBDD-30F5246747F5}" type="presOf" srcId="{BF07FC95-D917-498D-82C1-EC1C5020E4DE}" destId="{D3D90C6F-3120-4C71-9439-18CA40156AF0}" srcOrd="0" destOrd="3" presId="urn:microsoft.com/office/officeart/2017/3/layout/HorizontalPathTimeline"/>
    <dgm:cxn modelId="{4E62473F-8691-4EEB-A145-68720B6DEE5E}" srcId="{410523D9-DB06-4A2A-9A8D-A33B6CA55F36}" destId="{2CB945B1-327B-4AE6-8004-9FB9FB03221E}" srcOrd="2" destOrd="0" parTransId="{AD71A1DC-CBD4-489B-8D76-009C70DEDE44}" sibTransId="{F424FDED-DC07-49BB-9636-8C74BDAB31A5}"/>
    <dgm:cxn modelId="{CC70A240-D6E5-444A-B0D2-47FDCDD3EAFE}" srcId="{410523D9-DB06-4A2A-9A8D-A33B6CA55F36}" destId="{11288928-06BB-4F25-B8A8-E67AC618C22A}" srcOrd="1" destOrd="0" parTransId="{FB089FFF-7987-42AB-A949-494C244EF8E4}" sibTransId="{65203DDA-D516-49AB-8A75-DD1F37AE2F04}"/>
    <dgm:cxn modelId="{32498F60-7091-4A52-A292-90D083437C05}" srcId="{324D3F93-BA94-4319-B84C-440E59ED02AF}" destId="{FF92D116-5CF0-4FDF-BE0F-9C12F227E4C8}" srcOrd="2" destOrd="0" parTransId="{8ED04A1E-4341-4F5D-8B11-86C0DD021E72}" sibTransId="{0769A43A-5C52-4647-A6EE-39321EE6C33C}"/>
    <dgm:cxn modelId="{5875F865-A4C0-4D6E-A105-66BBE8D73D33}" type="presOf" srcId="{410523D9-DB06-4A2A-9A8D-A33B6CA55F36}" destId="{CEB8AC56-228F-47AF-8056-EC3B1E54245B}" srcOrd="0" destOrd="0" presId="urn:microsoft.com/office/officeart/2017/3/layout/HorizontalPathTimeline"/>
    <dgm:cxn modelId="{67EF7F66-2E02-4531-BEE9-24A742551D4E}" type="presOf" srcId="{BF9D7DD3-1372-4549-A4FC-C209210B9F38}" destId="{4367DF40-B464-4FBF-9612-3D8C1400D759}" srcOrd="0" destOrd="0" presId="urn:microsoft.com/office/officeart/2017/3/layout/HorizontalPathTimeline"/>
    <dgm:cxn modelId="{7F51C14D-C41E-4366-96F8-595FE6E90FA3}" srcId="{410523D9-DB06-4A2A-9A8D-A33B6CA55F36}" destId="{BF9D7DD3-1372-4549-A4FC-C209210B9F38}" srcOrd="3" destOrd="0" parTransId="{08486D23-0E04-4949-A8A2-370B5B2722D4}" sibTransId="{5CD3370D-8EDF-45EC-AB95-B4CB2FCB33AF}"/>
    <dgm:cxn modelId="{8F83C36E-15EB-4C25-8CB0-1460C2EC4E98}" srcId="{410523D9-DB06-4A2A-9A8D-A33B6CA55F36}" destId="{324D3F93-BA94-4319-B84C-440E59ED02AF}" srcOrd="0" destOrd="0" parTransId="{42E42C7A-DE78-40C6-86B5-44EDB48B873D}" sibTransId="{1892E98A-6A57-4E1E-A7A4-877637CDA366}"/>
    <dgm:cxn modelId="{AFC4C370-C68F-4FEB-8184-D57818242AA0}" type="presOf" srcId="{FC7A0A9B-4585-4357-AA34-948550D70CFF}" destId="{D4E54A2B-632E-480E-84ED-536CC2471016}" srcOrd="0" destOrd="0" presId="urn:microsoft.com/office/officeart/2017/3/layout/HorizontalPathTimeline"/>
    <dgm:cxn modelId="{F773B058-C89D-4B37-9188-6A3B1BAE911E}" type="presOf" srcId="{2CB945B1-327B-4AE6-8004-9FB9FB03221E}" destId="{CABE4C6E-2DFB-4622-8993-B4856F64AA79}" srcOrd="0" destOrd="0" presId="urn:microsoft.com/office/officeart/2017/3/layout/HorizontalPathTimeline"/>
    <dgm:cxn modelId="{9D4AD95A-A38A-48F4-AFE4-D4BC42DDF7D5}" srcId="{BF9D7DD3-1372-4549-A4FC-C209210B9F38}" destId="{1EE4818D-45E5-42B5-845E-5F6420A3B04D}" srcOrd="0" destOrd="0" parTransId="{F6C60AC0-F76E-4656-A063-8D3B42AF8D8F}" sibTransId="{ED2D2286-2974-4109-8A3B-35F5E99305E9}"/>
    <dgm:cxn modelId="{0F46AAA0-CB74-4C3E-86A0-601F07AAF4C7}" srcId="{324D3F93-BA94-4319-B84C-440E59ED02AF}" destId="{CFC0D63E-FF21-46E2-A588-0A6E877DC3E7}" srcOrd="1" destOrd="0" parTransId="{30C25835-37DB-4AA0-887B-192194989EF7}" sibTransId="{C33C11A7-6C8E-4D09-AE00-3F61C5177741}"/>
    <dgm:cxn modelId="{CBA387A7-814B-4FBC-8A4B-0BB6CA2D9BCF}" type="presOf" srcId="{279F4ECE-A0C8-4BED-B6A6-DE97346D7CDB}" destId="{D3D90C6F-3120-4C71-9439-18CA40156AF0}" srcOrd="0" destOrd="0" presId="urn:microsoft.com/office/officeart/2017/3/layout/HorizontalPathTimeline"/>
    <dgm:cxn modelId="{765BE5AA-C1DC-4F4D-A3A0-02640377D909}" srcId="{324D3F93-BA94-4319-B84C-440E59ED02AF}" destId="{BF07FC95-D917-498D-82C1-EC1C5020E4DE}" srcOrd="3" destOrd="0" parTransId="{6CE9C35D-FEBF-43DA-B2CC-1CA6279EB779}" sibTransId="{BCD274B1-489E-4FD6-9253-A6843541E6B2}"/>
    <dgm:cxn modelId="{E14D0AAD-AC11-4340-959A-283D38E37D11}" type="presOf" srcId="{CFC0D63E-FF21-46E2-A588-0A6E877DC3E7}" destId="{D3D90C6F-3120-4C71-9439-18CA40156AF0}" srcOrd="0" destOrd="1" presId="urn:microsoft.com/office/officeart/2017/3/layout/HorizontalPathTimeline"/>
    <dgm:cxn modelId="{E1E842AE-F30D-4177-95BD-9A7D9EAC82DB}" srcId="{2CB945B1-327B-4AE6-8004-9FB9FB03221E}" destId="{FC7A0A9B-4585-4357-AA34-948550D70CFF}" srcOrd="0" destOrd="0" parTransId="{2522A496-370E-4DF8-82EC-9F99DCFA6F30}" sibTransId="{F2BA2F01-BD6C-484D-8A5F-E0241BB69C29}"/>
    <dgm:cxn modelId="{894205D4-AE35-47BB-99FC-BF6FC5E5B860}" type="presOf" srcId="{7791BF78-326C-4AAD-9949-79F555488058}" destId="{336EE95F-D3A2-4617-8EE6-A2D7AC775833}" srcOrd="0" destOrd="0" presId="urn:microsoft.com/office/officeart/2017/3/layout/HorizontalPathTimeline"/>
    <dgm:cxn modelId="{FB6E0ADD-2A44-475C-89E9-4A254F316721}" srcId="{11288928-06BB-4F25-B8A8-E67AC618C22A}" destId="{7791BF78-326C-4AAD-9949-79F555488058}" srcOrd="0" destOrd="0" parTransId="{C9A9FAA9-A72C-421B-9E5C-162F4F187A9E}" sibTransId="{B193E25D-720B-4F2C-AFCC-122FC07BDC82}"/>
    <dgm:cxn modelId="{1B21F0F8-4206-48FB-BE74-E4FB63185E83}" srcId="{324D3F93-BA94-4319-B84C-440E59ED02AF}" destId="{279F4ECE-A0C8-4BED-B6A6-DE97346D7CDB}" srcOrd="0" destOrd="0" parTransId="{2061CC1A-9AB2-4D84-940D-5FA58D558762}" sibTransId="{FCCC3DB6-0D3D-4BE6-BB63-883DBA98F128}"/>
    <dgm:cxn modelId="{B12DA8E5-1136-49B5-B299-49ED2D032115}" type="presParOf" srcId="{CEB8AC56-228F-47AF-8056-EC3B1E54245B}" destId="{0D10EE55-AB68-4391-BD3D-7BBF175BA8BF}" srcOrd="0" destOrd="0" presId="urn:microsoft.com/office/officeart/2017/3/layout/HorizontalPathTimeline"/>
    <dgm:cxn modelId="{8D48F33C-F893-4086-BA57-3755FD9CAE9E}" type="presParOf" srcId="{CEB8AC56-228F-47AF-8056-EC3B1E54245B}" destId="{A2418073-E9CE-4E4D-AC94-F6E9EC55ED6A}" srcOrd="1" destOrd="0" presId="urn:microsoft.com/office/officeart/2017/3/layout/HorizontalPathTimeline"/>
    <dgm:cxn modelId="{5AFC71C8-944D-40E6-8DBB-82F480EB588C}" type="presParOf" srcId="{A2418073-E9CE-4E4D-AC94-F6E9EC55ED6A}" destId="{94042C14-ABD0-4942-9281-34270689C421}" srcOrd="0" destOrd="0" presId="urn:microsoft.com/office/officeart/2017/3/layout/HorizontalPathTimeline"/>
    <dgm:cxn modelId="{0E7EF446-7E16-4086-8FD2-4EC2FB86BD7E}" type="presParOf" srcId="{94042C14-ABD0-4942-9281-34270689C421}" destId="{989A1CF2-1DC1-4A62-A685-8677616640B1}" srcOrd="0" destOrd="0" presId="urn:microsoft.com/office/officeart/2017/3/layout/HorizontalPathTimeline"/>
    <dgm:cxn modelId="{B30E843C-2AC1-49D0-89EB-B87F9A18000D}" type="presParOf" srcId="{94042C14-ABD0-4942-9281-34270689C421}" destId="{17BCB03C-8CA8-498E-A37E-10D92CA8D6EA}" srcOrd="1" destOrd="0" presId="urn:microsoft.com/office/officeart/2017/3/layout/HorizontalPathTimeline"/>
    <dgm:cxn modelId="{A1CC927C-44F0-476D-A4E5-E2A488F767D2}" type="presParOf" srcId="{17BCB03C-8CA8-498E-A37E-10D92CA8D6EA}" destId="{D3D90C6F-3120-4C71-9439-18CA40156AF0}" srcOrd="0" destOrd="0" presId="urn:microsoft.com/office/officeart/2017/3/layout/HorizontalPathTimeline"/>
    <dgm:cxn modelId="{50CB01E2-FE6F-4CA6-9231-439994BFCC9F}" type="presParOf" srcId="{17BCB03C-8CA8-498E-A37E-10D92CA8D6EA}" destId="{58500D8C-4EF5-40BF-A05C-6F542D39E247}" srcOrd="1" destOrd="0" presId="urn:microsoft.com/office/officeart/2017/3/layout/HorizontalPathTimeline"/>
    <dgm:cxn modelId="{94E0CAB8-E875-481E-91A2-642E22B1E371}" type="presParOf" srcId="{94042C14-ABD0-4942-9281-34270689C421}" destId="{773923DA-CD28-4C26-BF8C-F2A225DFCB2F}" srcOrd="2" destOrd="0" presId="urn:microsoft.com/office/officeart/2017/3/layout/HorizontalPathTimeline"/>
    <dgm:cxn modelId="{7336CF1C-6DB3-4754-AD6E-621409E0626D}" type="presParOf" srcId="{94042C14-ABD0-4942-9281-34270689C421}" destId="{F8942CF8-D985-4C09-832B-5BFF8421E35A}" srcOrd="3" destOrd="0" presId="urn:microsoft.com/office/officeart/2017/3/layout/HorizontalPathTimeline"/>
    <dgm:cxn modelId="{B36B9074-2C60-4EAF-ADB3-BDE413AA59E0}" type="presParOf" srcId="{94042C14-ABD0-4942-9281-34270689C421}" destId="{EAC8E568-DCF3-49FB-A293-327CE1B70D0F}" srcOrd="4" destOrd="0" presId="urn:microsoft.com/office/officeart/2017/3/layout/HorizontalPathTimeline"/>
    <dgm:cxn modelId="{926ABDA2-4FE3-4B67-8DBB-4FB22916FD4E}" type="presParOf" srcId="{A2418073-E9CE-4E4D-AC94-F6E9EC55ED6A}" destId="{FEBA41D9-5C6D-44DD-8458-934861E3A678}" srcOrd="1" destOrd="0" presId="urn:microsoft.com/office/officeart/2017/3/layout/HorizontalPathTimeline"/>
    <dgm:cxn modelId="{6D994B7D-FF5E-41C4-A881-6FB0F8D52B19}" type="presParOf" srcId="{A2418073-E9CE-4E4D-AC94-F6E9EC55ED6A}" destId="{F7B9F672-AFE3-42C7-8FB7-704F4A33BC9C}" srcOrd="2" destOrd="0" presId="urn:microsoft.com/office/officeart/2017/3/layout/HorizontalPathTimeline"/>
    <dgm:cxn modelId="{0BC69777-A93A-4C65-B2B1-3131AA7B3008}" type="presParOf" srcId="{F7B9F672-AFE3-42C7-8FB7-704F4A33BC9C}" destId="{8D40E472-A8C1-4AD1-9EF4-73FE69160226}" srcOrd="0" destOrd="0" presId="urn:microsoft.com/office/officeart/2017/3/layout/HorizontalPathTimeline"/>
    <dgm:cxn modelId="{99E8F920-C2F4-42AF-802E-D911ED595AF1}" type="presParOf" srcId="{F7B9F672-AFE3-42C7-8FB7-704F4A33BC9C}" destId="{C97C9CBE-3F3F-42FD-B53B-81E260C8256B}" srcOrd="1" destOrd="0" presId="urn:microsoft.com/office/officeart/2017/3/layout/HorizontalPathTimeline"/>
    <dgm:cxn modelId="{0A5A3FB4-5584-4178-AC3E-47CF177DE273}" type="presParOf" srcId="{C97C9CBE-3F3F-42FD-B53B-81E260C8256B}" destId="{336EE95F-D3A2-4617-8EE6-A2D7AC775833}" srcOrd="0" destOrd="0" presId="urn:microsoft.com/office/officeart/2017/3/layout/HorizontalPathTimeline"/>
    <dgm:cxn modelId="{F9F7D5DB-C603-45A7-8CCB-3C7245702BB5}" type="presParOf" srcId="{C97C9CBE-3F3F-42FD-B53B-81E260C8256B}" destId="{70AB7DC9-19AE-4A66-9E45-5920E033E1AB}" srcOrd="1" destOrd="0" presId="urn:microsoft.com/office/officeart/2017/3/layout/HorizontalPathTimeline"/>
    <dgm:cxn modelId="{41733916-A5BC-4630-9556-8CEAF6C60AA1}" type="presParOf" srcId="{F7B9F672-AFE3-42C7-8FB7-704F4A33BC9C}" destId="{5D45F0FD-8891-45C5-8F49-417387C2DFCF}" srcOrd="2" destOrd="0" presId="urn:microsoft.com/office/officeart/2017/3/layout/HorizontalPathTimeline"/>
    <dgm:cxn modelId="{623EE689-D734-4B1F-8172-F8D2930029B6}" type="presParOf" srcId="{F7B9F672-AFE3-42C7-8FB7-704F4A33BC9C}" destId="{93B11A81-2FEC-46D4-B96E-79EA09F56280}" srcOrd="3" destOrd="0" presId="urn:microsoft.com/office/officeart/2017/3/layout/HorizontalPathTimeline"/>
    <dgm:cxn modelId="{E57D1F8F-D3DF-4A9B-B0F6-3778610B6D82}" type="presParOf" srcId="{F7B9F672-AFE3-42C7-8FB7-704F4A33BC9C}" destId="{F75BCCBE-586B-416F-8D80-D4CAAC12CE49}" srcOrd="4" destOrd="0" presId="urn:microsoft.com/office/officeart/2017/3/layout/HorizontalPathTimeline"/>
    <dgm:cxn modelId="{830E603E-F612-4A8A-A053-28A9C659E9CE}" type="presParOf" srcId="{A2418073-E9CE-4E4D-AC94-F6E9EC55ED6A}" destId="{0947FDDD-E795-4094-BB0A-6351C30AE5D5}" srcOrd="3" destOrd="0" presId="urn:microsoft.com/office/officeart/2017/3/layout/HorizontalPathTimeline"/>
    <dgm:cxn modelId="{24144CE7-A7DE-4619-89CC-8E5A451555F6}" type="presParOf" srcId="{A2418073-E9CE-4E4D-AC94-F6E9EC55ED6A}" destId="{CEC08619-DC48-4D92-9719-28C4EF11BEAE}" srcOrd="4" destOrd="0" presId="urn:microsoft.com/office/officeart/2017/3/layout/HorizontalPathTimeline"/>
    <dgm:cxn modelId="{A563121D-F95F-4897-B7E1-7C3E3A28B41E}" type="presParOf" srcId="{CEC08619-DC48-4D92-9719-28C4EF11BEAE}" destId="{CABE4C6E-2DFB-4622-8993-B4856F64AA79}" srcOrd="0" destOrd="0" presId="urn:microsoft.com/office/officeart/2017/3/layout/HorizontalPathTimeline"/>
    <dgm:cxn modelId="{530B6763-70CF-426F-9180-7298737977A2}" type="presParOf" srcId="{CEC08619-DC48-4D92-9719-28C4EF11BEAE}" destId="{6E303DB5-20F6-403B-AF89-77A8877E54B9}" srcOrd="1" destOrd="0" presId="urn:microsoft.com/office/officeart/2017/3/layout/HorizontalPathTimeline"/>
    <dgm:cxn modelId="{2DE64E73-B520-4DC8-8580-FCAAFE7BC416}" type="presParOf" srcId="{6E303DB5-20F6-403B-AF89-77A8877E54B9}" destId="{D4E54A2B-632E-480E-84ED-536CC2471016}" srcOrd="0" destOrd="0" presId="urn:microsoft.com/office/officeart/2017/3/layout/HorizontalPathTimeline"/>
    <dgm:cxn modelId="{76367FCE-8814-4F55-9EE6-6B44B1EFC5CB}" type="presParOf" srcId="{6E303DB5-20F6-403B-AF89-77A8877E54B9}" destId="{83569B59-77C2-4701-9463-227CB4B56623}" srcOrd="1" destOrd="0" presId="urn:microsoft.com/office/officeart/2017/3/layout/HorizontalPathTimeline"/>
    <dgm:cxn modelId="{02C07081-E8A5-490C-9720-87C7C423D52F}" type="presParOf" srcId="{CEC08619-DC48-4D92-9719-28C4EF11BEAE}" destId="{09E20482-335B-4A26-82D9-9B65C2C0282A}" srcOrd="2" destOrd="0" presId="urn:microsoft.com/office/officeart/2017/3/layout/HorizontalPathTimeline"/>
    <dgm:cxn modelId="{D76B5F3E-CAA8-4DF5-B57D-BE9A5B88305E}" type="presParOf" srcId="{CEC08619-DC48-4D92-9719-28C4EF11BEAE}" destId="{E699DEC6-2E4D-423F-A8D9-157A4300459D}" srcOrd="3" destOrd="0" presId="urn:microsoft.com/office/officeart/2017/3/layout/HorizontalPathTimeline"/>
    <dgm:cxn modelId="{94E90E98-035A-420D-BDC0-F648BEF48DDE}" type="presParOf" srcId="{CEC08619-DC48-4D92-9719-28C4EF11BEAE}" destId="{E723915D-BC41-43DC-A93D-A3A1520A2BF7}" srcOrd="4" destOrd="0" presId="urn:microsoft.com/office/officeart/2017/3/layout/HorizontalPathTimeline"/>
    <dgm:cxn modelId="{034422EF-3E45-49AF-8DA8-35E2F5F6E97A}" type="presParOf" srcId="{A2418073-E9CE-4E4D-AC94-F6E9EC55ED6A}" destId="{F00DC682-0142-44C4-AC3D-8E740134D5B7}" srcOrd="5" destOrd="0" presId="urn:microsoft.com/office/officeart/2017/3/layout/HorizontalPathTimeline"/>
    <dgm:cxn modelId="{A4295955-B2E7-4512-8595-770D3AB15659}" type="presParOf" srcId="{A2418073-E9CE-4E4D-AC94-F6E9EC55ED6A}" destId="{6919131C-C0A8-4682-A68B-2AF6D02A2253}" srcOrd="6" destOrd="0" presId="urn:microsoft.com/office/officeart/2017/3/layout/HorizontalPathTimeline"/>
    <dgm:cxn modelId="{F2267297-F19B-4716-AC45-73F5E2F865B7}" type="presParOf" srcId="{6919131C-C0A8-4682-A68B-2AF6D02A2253}" destId="{4367DF40-B464-4FBF-9612-3D8C1400D759}" srcOrd="0" destOrd="0" presId="urn:microsoft.com/office/officeart/2017/3/layout/HorizontalPathTimeline"/>
    <dgm:cxn modelId="{6C323758-0A48-4A63-B7DB-0856AD002EF7}" type="presParOf" srcId="{6919131C-C0A8-4682-A68B-2AF6D02A2253}" destId="{DE519972-F724-4FF2-A8A3-4A91561721EB}" srcOrd="1" destOrd="0" presId="urn:microsoft.com/office/officeart/2017/3/layout/HorizontalPathTimeline"/>
    <dgm:cxn modelId="{C65FB2E9-2F1D-4AEC-962F-468473CDC413}" type="presParOf" srcId="{DE519972-F724-4FF2-A8A3-4A91561721EB}" destId="{4ECABD8F-48DB-417D-8AA0-9542B2E9FFA4}" srcOrd="0" destOrd="0" presId="urn:microsoft.com/office/officeart/2017/3/layout/HorizontalPathTimeline"/>
    <dgm:cxn modelId="{F2A11AB4-9368-4C57-8E1F-7E327242418D}" type="presParOf" srcId="{DE519972-F724-4FF2-A8A3-4A91561721EB}" destId="{8F2CED88-A038-4790-9DC1-333427F10D96}" srcOrd="1" destOrd="0" presId="urn:microsoft.com/office/officeart/2017/3/layout/HorizontalPathTimeline"/>
    <dgm:cxn modelId="{EA35765F-AAC7-474C-8DD7-E73DCBECB333}" type="presParOf" srcId="{6919131C-C0A8-4682-A68B-2AF6D02A2253}" destId="{80E5EFCE-999B-4AAA-883A-9AAE91A31933}" srcOrd="2" destOrd="0" presId="urn:microsoft.com/office/officeart/2017/3/layout/HorizontalPathTimeline"/>
    <dgm:cxn modelId="{1C9346E7-3F06-4AB5-85DD-3C5F49AC3E43}" type="presParOf" srcId="{6919131C-C0A8-4682-A68B-2AF6D02A2253}" destId="{8AA2C87A-0A98-4A36-88F0-1A80DC961B31}" srcOrd="3" destOrd="0" presId="urn:microsoft.com/office/officeart/2017/3/layout/HorizontalPathTimeline"/>
    <dgm:cxn modelId="{99BB2A64-A319-4475-95EE-97EBFFBB3D23}" type="presParOf" srcId="{6919131C-C0A8-4682-A68B-2AF6D02A2253}" destId="{BC5FA692-B4B4-4DDB-B9BF-3870F4318E30}" srcOrd="4" destOrd="0" presId="urn:microsoft.com/office/officeart/2017/3/layout/HorizontalPath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925B62-0A7F-4F57-871C-4187583A59AB}"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6411F4F9-0FF5-477F-A9F9-1CF02A3321E1}">
      <dgm:prSet/>
      <dgm:spPr/>
      <dgm:t>
        <a:bodyPr/>
        <a:lstStyle/>
        <a:p>
          <a:pPr>
            <a:lnSpc>
              <a:spcPct val="100000"/>
            </a:lnSpc>
            <a:defRPr b="1"/>
          </a:pPr>
          <a:r>
            <a:rPr lang="en-US"/>
            <a:t>Identify and reach  out to county agencies to ask them to add  budget ask in their budget proposal </a:t>
          </a:r>
        </a:p>
      </dgm:t>
    </dgm:pt>
    <dgm:pt modelId="{7476053E-F288-4D5A-94CD-52C0B9ECE335}" type="parTrans" cxnId="{8B540FDA-42DB-4CA6-8E9C-524BC153C70D}">
      <dgm:prSet/>
      <dgm:spPr/>
      <dgm:t>
        <a:bodyPr/>
        <a:lstStyle/>
        <a:p>
          <a:endParaRPr lang="en-US"/>
        </a:p>
      </dgm:t>
    </dgm:pt>
    <dgm:pt modelId="{4D5D5B5F-0F7E-4123-857C-67490FD3C632}" type="sibTrans" cxnId="{8B540FDA-42DB-4CA6-8E9C-524BC153C70D}">
      <dgm:prSet/>
      <dgm:spPr/>
      <dgm:t>
        <a:bodyPr/>
        <a:lstStyle/>
        <a:p>
          <a:endParaRPr lang="en-US"/>
        </a:p>
      </dgm:t>
    </dgm:pt>
    <dgm:pt modelId="{A3297D9A-34C4-4CB2-AC92-B5AE9ED48D7C}">
      <dgm:prSet/>
      <dgm:spPr/>
      <dgm:t>
        <a:bodyPr/>
        <a:lstStyle/>
        <a:p>
          <a:pPr>
            <a:lnSpc>
              <a:spcPct val="100000"/>
            </a:lnSpc>
          </a:pPr>
          <a:r>
            <a:rPr lang="en-US"/>
            <a:t>Potential County Agencies: </a:t>
          </a:r>
        </a:p>
      </dgm:t>
    </dgm:pt>
    <dgm:pt modelId="{7B517EF1-9890-4B9A-BF49-AB0850082FC7}" type="parTrans" cxnId="{18BC6260-8F05-4ED1-9EA2-81CD7863577A}">
      <dgm:prSet/>
      <dgm:spPr/>
      <dgm:t>
        <a:bodyPr/>
        <a:lstStyle/>
        <a:p>
          <a:endParaRPr lang="en-US"/>
        </a:p>
      </dgm:t>
    </dgm:pt>
    <dgm:pt modelId="{683BCA40-2D40-4C03-966D-D85A100CABF7}" type="sibTrans" cxnId="{18BC6260-8F05-4ED1-9EA2-81CD7863577A}">
      <dgm:prSet/>
      <dgm:spPr/>
      <dgm:t>
        <a:bodyPr/>
        <a:lstStyle/>
        <a:p>
          <a:endParaRPr lang="en-US"/>
        </a:p>
      </dgm:t>
    </dgm:pt>
    <dgm:pt modelId="{D441835B-2694-4AE0-82AE-BC6D18AD83FE}">
      <dgm:prSet/>
      <dgm:spPr/>
      <dgm:t>
        <a:bodyPr/>
        <a:lstStyle/>
        <a:p>
          <a:r>
            <a:rPr lang="en-US"/>
            <a:t>Justice Care and Opportunities Department</a:t>
          </a:r>
        </a:p>
      </dgm:t>
    </dgm:pt>
    <dgm:pt modelId="{DE327C81-D9F1-47E4-B78B-68A853A81A3A}" type="parTrans" cxnId="{E5D1CB9A-907A-416A-9E3A-501855F5405C}">
      <dgm:prSet/>
      <dgm:spPr/>
      <dgm:t>
        <a:bodyPr/>
        <a:lstStyle/>
        <a:p>
          <a:endParaRPr lang="en-US"/>
        </a:p>
      </dgm:t>
    </dgm:pt>
    <dgm:pt modelId="{5EF17501-4B7A-4FC8-B470-7FBBD7D56DDA}" type="sibTrans" cxnId="{E5D1CB9A-907A-416A-9E3A-501855F5405C}">
      <dgm:prSet/>
      <dgm:spPr/>
      <dgm:t>
        <a:bodyPr/>
        <a:lstStyle/>
        <a:p>
          <a:endParaRPr lang="en-US"/>
        </a:p>
      </dgm:t>
    </dgm:pt>
    <dgm:pt modelId="{A70F494F-7464-4900-A20E-99B2B4196544}">
      <dgm:prSet/>
      <dgm:spPr/>
      <dgm:t>
        <a:bodyPr/>
        <a:lstStyle/>
        <a:p>
          <a:r>
            <a:rPr lang="en-US"/>
            <a:t>Public Defender/Alternative Public Defender </a:t>
          </a:r>
        </a:p>
      </dgm:t>
    </dgm:pt>
    <dgm:pt modelId="{A0937FD0-DE71-494B-B889-638820200399}" type="parTrans" cxnId="{9A114189-DFF4-4627-95BA-88EC479E43F2}">
      <dgm:prSet/>
      <dgm:spPr/>
      <dgm:t>
        <a:bodyPr/>
        <a:lstStyle/>
        <a:p>
          <a:endParaRPr lang="en-US"/>
        </a:p>
      </dgm:t>
    </dgm:pt>
    <dgm:pt modelId="{A21C00C1-9837-43E9-9AA9-F1F506698D29}" type="sibTrans" cxnId="{9A114189-DFF4-4627-95BA-88EC479E43F2}">
      <dgm:prSet/>
      <dgm:spPr/>
      <dgm:t>
        <a:bodyPr/>
        <a:lstStyle/>
        <a:p>
          <a:endParaRPr lang="en-US"/>
        </a:p>
      </dgm:t>
    </dgm:pt>
    <dgm:pt modelId="{CC9B0ECD-62D2-4C73-9033-5EF2DDD43D70}">
      <dgm:prSet/>
      <dgm:spPr/>
      <dgm:t>
        <a:bodyPr/>
        <a:lstStyle/>
        <a:p>
          <a:r>
            <a:rPr lang="en-US"/>
            <a:t>District Attorney </a:t>
          </a:r>
        </a:p>
      </dgm:t>
    </dgm:pt>
    <dgm:pt modelId="{32EB187C-77EE-47AE-898F-C1B7014C76EF}" type="parTrans" cxnId="{BFAF688E-F4CA-4040-B8BF-B7F17DE433B0}">
      <dgm:prSet/>
      <dgm:spPr/>
      <dgm:t>
        <a:bodyPr/>
        <a:lstStyle/>
        <a:p>
          <a:endParaRPr lang="en-US"/>
        </a:p>
      </dgm:t>
    </dgm:pt>
    <dgm:pt modelId="{E36DE2EB-97D3-49E8-B47E-B14503EE4641}" type="sibTrans" cxnId="{BFAF688E-F4CA-4040-B8BF-B7F17DE433B0}">
      <dgm:prSet/>
      <dgm:spPr/>
      <dgm:t>
        <a:bodyPr/>
        <a:lstStyle/>
        <a:p>
          <a:endParaRPr lang="en-US"/>
        </a:p>
      </dgm:t>
    </dgm:pt>
    <dgm:pt modelId="{DDD4EDF8-402C-4F06-A49E-982C00EB981E}">
      <dgm:prSet/>
      <dgm:spPr/>
      <dgm:t>
        <a:bodyPr/>
        <a:lstStyle/>
        <a:p>
          <a:r>
            <a:rPr lang="en-US"/>
            <a:t>Youth Development Department</a:t>
          </a:r>
        </a:p>
      </dgm:t>
    </dgm:pt>
    <dgm:pt modelId="{DE657100-9EAF-4C03-8D35-CAE6C6ED592F}" type="parTrans" cxnId="{49A3C902-5F9F-4DC2-829F-3038DF620628}">
      <dgm:prSet/>
      <dgm:spPr/>
      <dgm:t>
        <a:bodyPr/>
        <a:lstStyle/>
        <a:p>
          <a:endParaRPr lang="en-US"/>
        </a:p>
      </dgm:t>
    </dgm:pt>
    <dgm:pt modelId="{1DA1FF45-ABB8-4B6D-AB44-749D134976B7}" type="sibTrans" cxnId="{49A3C902-5F9F-4DC2-829F-3038DF620628}">
      <dgm:prSet/>
      <dgm:spPr/>
      <dgm:t>
        <a:bodyPr/>
        <a:lstStyle/>
        <a:p>
          <a:endParaRPr lang="en-US"/>
        </a:p>
      </dgm:t>
    </dgm:pt>
    <dgm:pt modelId="{6E3C3CFC-6BA4-4A5B-B240-288B5255DDC5}">
      <dgm:prSet/>
      <dgm:spPr/>
      <dgm:t>
        <a:bodyPr/>
        <a:lstStyle/>
        <a:p>
          <a:pPr>
            <a:lnSpc>
              <a:spcPct val="100000"/>
            </a:lnSpc>
            <a:defRPr b="1"/>
          </a:pPr>
          <a:r>
            <a:rPr lang="en-US"/>
            <a:t>Individual meetings with 5 members of Board of Supervisor (BOS) with funding need</a:t>
          </a:r>
        </a:p>
      </dgm:t>
    </dgm:pt>
    <dgm:pt modelId="{3A36C618-A872-43DB-812F-7DA5A1BC8918}" type="parTrans" cxnId="{9384191B-B55E-4227-9BF1-B01773BC835D}">
      <dgm:prSet/>
      <dgm:spPr/>
      <dgm:t>
        <a:bodyPr/>
        <a:lstStyle/>
        <a:p>
          <a:endParaRPr lang="en-US"/>
        </a:p>
      </dgm:t>
    </dgm:pt>
    <dgm:pt modelId="{40C10E1F-62AD-4496-805A-B1C18F761228}" type="sibTrans" cxnId="{9384191B-B55E-4227-9BF1-B01773BC835D}">
      <dgm:prSet/>
      <dgm:spPr/>
      <dgm:t>
        <a:bodyPr/>
        <a:lstStyle/>
        <a:p>
          <a:endParaRPr lang="en-US"/>
        </a:p>
      </dgm:t>
    </dgm:pt>
    <dgm:pt modelId="{43B96F16-9CFD-4520-94A6-3882DAEDBA91}">
      <dgm:prSet/>
      <dgm:spPr/>
      <dgm:t>
        <a:bodyPr/>
        <a:lstStyle/>
        <a:p>
          <a:pPr>
            <a:lnSpc>
              <a:spcPct val="100000"/>
            </a:lnSpc>
          </a:pPr>
          <a:r>
            <a:rPr lang="en-US"/>
            <a:t>Current LA County BOS:</a:t>
          </a:r>
        </a:p>
      </dgm:t>
    </dgm:pt>
    <dgm:pt modelId="{5A128D40-7D4F-4D1D-A6EA-94C5F6225AE2}" type="parTrans" cxnId="{96C43F34-B5C3-43B0-A3D1-19F0EAD8E507}">
      <dgm:prSet/>
      <dgm:spPr/>
      <dgm:t>
        <a:bodyPr/>
        <a:lstStyle/>
        <a:p>
          <a:endParaRPr lang="en-US"/>
        </a:p>
      </dgm:t>
    </dgm:pt>
    <dgm:pt modelId="{F57E6AD6-DEB8-46CF-BBBC-02DFFEE220CD}" type="sibTrans" cxnId="{96C43F34-B5C3-43B0-A3D1-19F0EAD8E507}">
      <dgm:prSet/>
      <dgm:spPr/>
      <dgm:t>
        <a:bodyPr/>
        <a:lstStyle/>
        <a:p>
          <a:endParaRPr lang="en-US"/>
        </a:p>
      </dgm:t>
    </dgm:pt>
    <dgm:pt modelId="{9AE6AED0-9C71-4D2E-AA9C-8BA309D1497A}">
      <dgm:prSet/>
      <dgm:spPr/>
      <dgm:t>
        <a:bodyPr/>
        <a:lstStyle/>
        <a:p>
          <a:r>
            <a:rPr lang="en-US"/>
            <a:t>D1: Hilda Solis</a:t>
          </a:r>
        </a:p>
      </dgm:t>
    </dgm:pt>
    <dgm:pt modelId="{C144F6C6-3EB5-4D20-A6B9-A9EBC744F59E}" type="parTrans" cxnId="{51577B5B-C3D1-4EF9-B79C-D67625BAA6BC}">
      <dgm:prSet/>
      <dgm:spPr/>
      <dgm:t>
        <a:bodyPr/>
        <a:lstStyle/>
        <a:p>
          <a:endParaRPr lang="en-US"/>
        </a:p>
      </dgm:t>
    </dgm:pt>
    <dgm:pt modelId="{3D28E321-213F-4BD6-8E01-26D1E436066A}" type="sibTrans" cxnId="{51577B5B-C3D1-4EF9-B79C-D67625BAA6BC}">
      <dgm:prSet/>
      <dgm:spPr/>
      <dgm:t>
        <a:bodyPr/>
        <a:lstStyle/>
        <a:p>
          <a:endParaRPr lang="en-US"/>
        </a:p>
      </dgm:t>
    </dgm:pt>
    <dgm:pt modelId="{748E0047-D405-494A-9259-CBED6FC0022A}">
      <dgm:prSet/>
      <dgm:spPr/>
      <dgm:t>
        <a:bodyPr/>
        <a:lstStyle/>
        <a:p>
          <a:r>
            <a:rPr lang="en-US"/>
            <a:t>D2: Holly J. Mitchell</a:t>
          </a:r>
        </a:p>
      </dgm:t>
    </dgm:pt>
    <dgm:pt modelId="{FD2DDD17-42F6-4831-804C-215B63AEB7D3}" type="parTrans" cxnId="{729AD6E9-AF75-4C81-B80E-D7A61FC0059F}">
      <dgm:prSet/>
      <dgm:spPr/>
      <dgm:t>
        <a:bodyPr/>
        <a:lstStyle/>
        <a:p>
          <a:endParaRPr lang="en-US"/>
        </a:p>
      </dgm:t>
    </dgm:pt>
    <dgm:pt modelId="{E501F5CE-F949-42A5-8306-454944528B34}" type="sibTrans" cxnId="{729AD6E9-AF75-4C81-B80E-D7A61FC0059F}">
      <dgm:prSet/>
      <dgm:spPr/>
      <dgm:t>
        <a:bodyPr/>
        <a:lstStyle/>
        <a:p>
          <a:endParaRPr lang="en-US"/>
        </a:p>
      </dgm:t>
    </dgm:pt>
    <dgm:pt modelId="{AF07A843-C4A3-4DBC-A5AD-DF1ACF0DE2C5}">
      <dgm:prSet/>
      <dgm:spPr/>
      <dgm:t>
        <a:bodyPr/>
        <a:lstStyle/>
        <a:p>
          <a:r>
            <a:rPr lang="en-US"/>
            <a:t>D3: Lindsey P. Horvath</a:t>
          </a:r>
        </a:p>
      </dgm:t>
    </dgm:pt>
    <dgm:pt modelId="{5A0B9D6C-660F-42A8-B8F0-41B47C170C05}" type="parTrans" cxnId="{1594AB6D-D54A-4487-9D11-0A0DA839F31B}">
      <dgm:prSet/>
      <dgm:spPr/>
      <dgm:t>
        <a:bodyPr/>
        <a:lstStyle/>
        <a:p>
          <a:endParaRPr lang="en-US"/>
        </a:p>
      </dgm:t>
    </dgm:pt>
    <dgm:pt modelId="{54AD2681-BAAE-422D-9694-E0D02265C27D}" type="sibTrans" cxnId="{1594AB6D-D54A-4487-9D11-0A0DA839F31B}">
      <dgm:prSet/>
      <dgm:spPr/>
      <dgm:t>
        <a:bodyPr/>
        <a:lstStyle/>
        <a:p>
          <a:endParaRPr lang="en-US"/>
        </a:p>
      </dgm:t>
    </dgm:pt>
    <dgm:pt modelId="{E2ADB637-5876-4D15-97A5-E25692464FD0}">
      <dgm:prSet/>
      <dgm:spPr/>
      <dgm:t>
        <a:bodyPr/>
        <a:lstStyle/>
        <a:p>
          <a:r>
            <a:rPr lang="en-US"/>
            <a:t>D4: Janice Hahn</a:t>
          </a:r>
        </a:p>
      </dgm:t>
    </dgm:pt>
    <dgm:pt modelId="{99F16BCF-25F7-4FFB-80B9-9506FDE27AFD}" type="parTrans" cxnId="{351FE825-E0FB-41BB-B63B-966BC2AEC86C}">
      <dgm:prSet/>
      <dgm:spPr/>
      <dgm:t>
        <a:bodyPr/>
        <a:lstStyle/>
        <a:p>
          <a:endParaRPr lang="en-US"/>
        </a:p>
      </dgm:t>
    </dgm:pt>
    <dgm:pt modelId="{C0221CDB-0875-4A33-A621-2F439DE6165E}" type="sibTrans" cxnId="{351FE825-E0FB-41BB-B63B-966BC2AEC86C}">
      <dgm:prSet/>
      <dgm:spPr/>
      <dgm:t>
        <a:bodyPr/>
        <a:lstStyle/>
        <a:p>
          <a:endParaRPr lang="en-US"/>
        </a:p>
      </dgm:t>
    </dgm:pt>
    <dgm:pt modelId="{D68E90C6-E89C-4517-9E8F-9DEAFD6A493C}">
      <dgm:prSet/>
      <dgm:spPr/>
      <dgm:t>
        <a:bodyPr/>
        <a:lstStyle/>
        <a:p>
          <a:r>
            <a:rPr lang="en-US"/>
            <a:t>D5: Kathryn Barger </a:t>
          </a:r>
        </a:p>
      </dgm:t>
    </dgm:pt>
    <dgm:pt modelId="{5D1D11D0-B01B-4F89-80C3-420AB2E9CFF0}" type="parTrans" cxnId="{9AAE518A-7875-4376-9D1B-6E337C8875B4}">
      <dgm:prSet/>
      <dgm:spPr/>
      <dgm:t>
        <a:bodyPr/>
        <a:lstStyle/>
        <a:p>
          <a:endParaRPr lang="en-US"/>
        </a:p>
      </dgm:t>
    </dgm:pt>
    <dgm:pt modelId="{C1D00DB0-DBAB-402E-BDA0-2151351E68B0}" type="sibTrans" cxnId="{9AAE518A-7875-4376-9D1B-6E337C8875B4}">
      <dgm:prSet/>
      <dgm:spPr/>
      <dgm:t>
        <a:bodyPr/>
        <a:lstStyle/>
        <a:p>
          <a:endParaRPr lang="en-US"/>
        </a:p>
      </dgm:t>
    </dgm:pt>
    <dgm:pt modelId="{9853ACC9-10E7-46DA-810F-F1AEB1B36247}">
      <dgm:prSet/>
      <dgm:spPr/>
      <dgm:t>
        <a:bodyPr/>
        <a:lstStyle/>
        <a:p>
          <a:pPr>
            <a:lnSpc>
              <a:spcPct val="100000"/>
            </a:lnSpc>
            <a:defRPr b="1"/>
          </a:pPr>
          <a:r>
            <a:rPr lang="en-US"/>
            <a:t>Provide public comment during budget hearings </a:t>
          </a:r>
        </a:p>
      </dgm:t>
    </dgm:pt>
    <dgm:pt modelId="{601C4546-8399-41F5-AD8D-BDD4BF8935FB}" type="parTrans" cxnId="{1FC5FDFC-D903-4BDB-8C2B-D85F01B292ED}">
      <dgm:prSet/>
      <dgm:spPr/>
      <dgm:t>
        <a:bodyPr/>
        <a:lstStyle/>
        <a:p>
          <a:endParaRPr lang="en-US"/>
        </a:p>
      </dgm:t>
    </dgm:pt>
    <dgm:pt modelId="{44CF6034-3778-43BE-A2AC-B8C476C8E987}" type="sibTrans" cxnId="{1FC5FDFC-D903-4BDB-8C2B-D85F01B292ED}">
      <dgm:prSet/>
      <dgm:spPr/>
      <dgm:t>
        <a:bodyPr/>
        <a:lstStyle/>
        <a:p>
          <a:endParaRPr lang="en-US"/>
        </a:p>
      </dgm:t>
    </dgm:pt>
    <dgm:pt modelId="{9B6F2DCD-C2F1-410A-B893-AB24D3C24B0C}">
      <dgm:prSet/>
      <dgm:spPr/>
      <dgm:t>
        <a:bodyPr/>
        <a:lstStyle/>
        <a:p>
          <a:pPr>
            <a:lnSpc>
              <a:spcPct val="100000"/>
            </a:lnSpc>
          </a:pPr>
          <a:r>
            <a:rPr lang="en-US"/>
            <a:t>Can be in writing or in person</a:t>
          </a:r>
        </a:p>
      </dgm:t>
    </dgm:pt>
    <dgm:pt modelId="{37A92C06-A470-491D-A972-FCEDBD49D815}" type="parTrans" cxnId="{CE289CFE-C3F9-4E04-B81D-6055EF077E17}">
      <dgm:prSet/>
      <dgm:spPr/>
      <dgm:t>
        <a:bodyPr/>
        <a:lstStyle/>
        <a:p>
          <a:endParaRPr lang="en-US"/>
        </a:p>
      </dgm:t>
    </dgm:pt>
    <dgm:pt modelId="{AA271610-5623-44F6-8814-FD56D0B891AC}" type="sibTrans" cxnId="{CE289CFE-C3F9-4E04-B81D-6055EF077E17}">
      <dgm:prSet/>
      <dgm:spPr/>
      <dgm:t>
        <a:bodyPr/>
        <a:lstStyle/>
        <a:p>
          <a:endParaRPr lang="en-US"/>
        </a:p>
      </dgm:t>
    </dgm:pt>
    <dgm:pt modelId="{A3B17888-20DB-407D-8218-20871FCB737D}">
      <dgm:prSet/>
      <dgm:spPr/>
      <dgm:t>
        <a:bodyPr/>
        <a:lstStyle/>
        <a:p>
          <a:pPr>
            <a:lnSpc>
              <a:spcPct val="100000"/>
            </a:lnSpc>
            <a:defRPr b="1"/>
          </a:pPr>
          <a:r>
            <a:rPr lang="en-US"/>
            <a:t>Get  BOS to submit a Motion with Budget Ask</a:t>
          </a:r>
        </a:p>
      </dgm:t>
    </dgm:pt>
    <dgm:pt modelId="{C9305A69-CDEB-4B88-A0C7-3DE1E4C41E9F}" type="parTrans" cxnId="{6EDC105C-617F-4BF5-8E60-F02D56CC0BF7}">
      <dgm:prSet/>
      <dgm:spPr/>
      <dgm:t>
        <a:bodyPr/>
        <a:lstStyle/>
        <a:p>
          <a:endParaRPr lang="en-US"/>
        </a:p>
      </dgm:t>
    </dgm:pt>
    <dgm:pt modelId="{6B7B1C24-A74B-4EC4-8392-8F8CA4A74D1C}" type="sibTrans" cxnId="{6EDC105C-617F-4BF5-8E60-F02D56CC0BF7}">
      <dgm:prSet/>
      <dgm:spPr/>
      <dgm:t>
        <a:bodyPr/>
        <a:lstStyle/>
        <a:p>
          <a:endParaRPr lang="en-US"/>
        </a:p>
      </dgm:t>
    </dgm:pt>
    <dgm:pt modelId="{E5BF5925-4613-47F2-AF7F-886F95871307}" type="pres">
      <dgm:prSet presAssocID="{54925B62-0A7F-4F57-871C-4187583A59AB}" presName="root" presStyleCnt="0">
        <dgm:presLayoutVars>
          <dgm:dir/>
          <dgm:resizeHandles val="exact"/>
        </dgm:presLayoutVars>
      </dgm:prSet>
      <dgm:spPr/>
    </dgm:pt>
    <dgm:pt modelId="{06588FA6-0BC6-4CA6-B90E-218F60FC28DA}" type="pres">
      <dgm:prSet presAssocID="{6411F4F9-0FF5-477F-A9F9-1CF02A3321E1}" presName="compNode" presStyleCnt="0"/>
      <dgm:spPr/>
    </dgm:pt>
    <dgm:pt modelId="{9FE4702B-9C16-4047-8B84-730FE99746C5}" type="pres">
      <dgm:prSet presAssocID="{6411F4F9-0FF5-477F-A9F9-1CF02A3321E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5BF7B96C-DAC9-4760-9D0F-2C0286EE8DE7}" type="pres">
      <dgm:prSet presAssocID="{6411F4F9-0FF5-477F-A9F9-1CF02A3321E1}" presName="iconSpace" presStyleCnt="0"/>
      <dgm:spPr/>
    </dgm:pt>
    <dgm:pt modelId="{FFCF2FC8-2C1B-4B66-BFBE-289024E5DDBA}" type="pres">
      <dgm:prSet presAssocID="{6411F4F9-0FF5-477F-A9F9-1CF02A3321E1}" presName="parTx" presStyleLbl="revTx" presStyleIdx="0" presStyleCnt="8">
        <dgm:presLayoutVars>
          <dgm:chMax val="0"/>
          <dgm:chPref val="0"/>
        </dgm:presLayoutVars>
      </dgm:prSet>
      <dgm:spPr/>
    </dgm:pt>
    <dgm:pt modelId="{12A76D80-5CD6-405B-84DA-4C51CE2A5FB7}" type="pres">
      <dgm:prSet presAssocID="{6411F4F9-0FF5-477F-A9F9-1CF02A3321E1}" presName="txSpace" presStyleCnt="0"/>
      <dgm:spPr/>
    </dgm:pt>
    <dgm:pt modelId="{B1D404AF-7B7D-40ED-8659-09B3F3A50E38}" type="pres">
      <dgm:prSet presAssocID="{6411F4F9-0FF5-477F-A9F9-1CF02A3321E1}" presName="desTx" presStyleLbl="revTx" presStyleIdx="1" presStyleCnt="8">
        <dgm:presLayoutVars/>
      </dgm:prSet>
      <dgm:spPr/>
    </dgm:pt>
    <dgm:pt modelId="{D29B6951-7106-4FAD-8E52-EF80206555E6}" type="pres">
      <dgm:prSet presAssocID="{4D5D5B5F-0F7E-4123-857C-67490FD3C632}" presName="sibTrans" presStyleCnt="0"/>
      <dgm:spPr/>
    </dgm:pt>
    <dgm:pt modelId="{70AF370D-F573-4423-A1F3-CEA9ABE091DA}" type="pres">
      <dgm:prSet presAssocID="{6E3C3CFC-6BA4-4A5B-B240-288B5255DDC5}" presName="compNode" presStyleCnt="0"/>
      <dgm:spPr/>
    </dgm:pt>
    <dgm:pt modelId="{882A3430-3DA8-456A-BE61-2AF9997DD541}" type="pres">
      <dgm:prSet presAssocID="{6E3C3CFC-6BA4-4A5B-B240-288B5255DDC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A9585BAE-8C07-47A2-8952-0FB0C2AD1AB1}" type="pres">
      <dgm:prSet presAssocID="{6E3C3CFC-6BA4-4A5B-B240-288B5255DDC5}" presName="iconSpace" presStyleCnt="0"/>
      <dgm:spPr/>
    </dgm:pt>
    <dgm:pt modelId="{C1515E2F-EC6C-494E-B6D7-63E3FB05FB9C}" type="pres">
      <dgm:prSet presAssocID="{6E3C3CFC-6BA4-4A5B-B240-288B5255DDC5}" presName="parTx" presStyleLbl="revTx" presStyleIdx="2" presStyleCnt="8">
        <dgm:presLayoutVars>
          <dgm:chMax val="0"/>
          <dgm:chPref val="0"/>
        </dgm:presLayoutVars>
      </dgm:prSet>
      <dgm:spPr/>
    </dgm:pt>
    <dgm:pt modelId="{5B00A8BD-9FDD-42B4-BC32-00BFAACAE31D}" type="pres">
      <dgm:prSet presAssocID="{6E3C3CFC-6BA4-4A5B-B240-288B5255DDC5}" presName="txSpace" presStyleCnt="0"/>
      <dgm:spPr/>
    </dgm:pt>
    <dgm:pt modelId="{D8E2717B-FE1E-4A2B-8DBA-E631E9E1731F}" type="pres">
      <dgm:prSet presAssocID="{6E3C3CFC-6BA4-4A5B-B240-288B5255DDC5}" presName="desTx" presStyleLbl="revTx" presStyleIdx="3" presStyleCnt="8">
        <dgm:presLayoutVars/>
      </dgm:prSet>
      <dgm:spPr/>
    </dgm:pt>
    <dgm:pt modelId="{6F856BE4-6888-4FB6-B9F8-34D49D92B6A1}" type="pres">
      <dgm:prSet presAssocID="{40C10E1F-62AD-4496-805A-B1C18F761228}" presName="sibTrans" presStyleCnt="0"/>
      <dgm:spPr/>
    </dgm:pt>
    <dgm:pt modelId="{FCD8F789-3B3D-4D26-9EA9-B1F39CA74038}" type="pres">
      <dgm:prSet presAssocID="{9853ACC9-10E7-46DA-810F-F1AEB1B36247}" presName="compNode" presStyleCnt="0"/>
      <dgm:spPr/>
    </dgm:pt>
    <dgm:pt modelId="{4E3FBFAD-4A25-418D-A366-05566B0A61F0}" type="pres">
      <dgm:prSet presAssocID="{9853ACC9-10E7-46DA-810F-F1AEB1B3624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cturer"/>
        </a:ext>
      </dgm:extLst>
    </dgm:pt>
    <dgm:pt modelId="{18ED500C-3DAE-4B1D-81C4-B858AC926B6D}" type="pres">
      <dgm:prSet presAssocID="{9853ACC9-10E7-46DA-810F-F1AEB1B36247}" presName="iconSpace" presStyleCnt="0"/>
      <dgm:spPr/>
    </dgm:pt>
    <dgm:pt modelId="{8186C702-F1B5-4367-A395-7E904CD83EEA}" type="pres">
      <dgm:prSet presAssocID="{9853ACC9-10E7-46DA-810F-F1AEB1B36247}" presName="parTx" presStyleLbl="revTx" presStyleIdx="4" presStyleCnt="8">
        <dgm:presLayoutVars>
          <dgm:chMax val="0"/>
          <dgm:chPref val="0"/>
        </dgm:presLayoutVars>
      </dgm:prSet>
      <dgm:spPr/>
    </dgm:pt>
    <dgm:pt modelId="{7E9BDC7B-5D6E-4DD6-AD40-6E48B309298F}" type="pres">
      <dgm:prSet presAssocID="{9853ACC9-10E7-46DA-810F-F1AEB1B36247}" presName="txSpace" presStyleCnt="0"/>
      <dgm:spPr/>
    </dgm:pt>
    <dgm:pt modelId="{4F6BEFF1-7786-480F-A168-8DFAD5F9E226}" type="pres">
      <dgm:prSet presAssocID="{9853ACC9-10E7-46DA-810F-F1AEB1B36247}" presName="desTx" presStyleLbl="revTx" presStyleIdx="5" presStyleCnt="8">
        <dgm:presLayoutVars/>
      </dgm:prSet>
      <dgm:spPr/>
    </dgm:pt>
    <dgm:pt modelId="{BF371852-8E28-4B03-9F8F-57F6F2D5BC5B}" type="pres">
      <dgm:prSet presAssocID="{44CF6034-3778-43BE-A2AC-B8C476C8E987}" presName="sibTrans" presStyleCnt="0"/>
      <dgm:spPr/>
    </dgm:pt>
    <dgm:pt modelId="{4FF6E89C-5F1A-46DE-BCE6-D4583B7B8748}" type="pres">
      <dgm:prSet presAssocID="{A3B17888-20DB-407D-8218-20871FCB737D}" presName="compNode" presStyleCnt="0"/>
      <dgm:spPr/>
    </dgm:pt>
    <dgm:pt modelId="{15A381D2-F2C3-465A-9EF9-C78EE48CD94D}" type="pres">
      <dgm:prSet presAssocID="{A3B17888-20DB-407D-8218-20871FCB737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7EC8BCA1-F371-4E47-A199-6E418515E368}" type="pres">
      <dgm:prSet presAssocID="{A3B17888-20DB-407D-8218-20871FCB737D}" presName="iconSpace" presStyleCnt="0"/>
      <dgm:spPr/>
    </dgm:pt>
    <dgm:pt modelId="{8D6CF7A2-FE97-4081-B4E2-74B3E2AEE3C2}" type="pres">
      <dgm:prSet presAssocID="{A3B17888-20DB-407D-8218-20871FCB737D}" presName="parTx" presStyleLbl="revTx" presStyleIdx="6" presStyleCnt="8">
        <dgm:presLayoutVars>
          <dgm:chMax val="0"/>
          <dgm:chPref val="0"/>
        </dgm:presLayoutVars>
      </dgm:prSet>
      <dgm:spPr/>
    </dgm:pt>
    <dgm:pt modelId="{B7A51F67-851B-47B2-93B2-23FB0C4FE028}" type="pres">
      <dgm:prSet presAssocID="{A3B17888-20DB-407D-8218-20871FCB737D}" presName="txSpace" presStyleCnt="0"/>
      <dgm:spPr/>
    </dgm:pt>
    <dgm:pt modelId="{F97F055A-3344-4563-9880-5547CB9FC880}" type="pres">
      <dgm:prSet presAssocID="{A3B17888-20DB-407D-8218-20871FCB737D}" presName="desTx" presStyleLbl="revTx" presStyleIdx="7" presStyleCnt="8">
        <dgm:presLayoutVars/>
      </dgm:prSet>
      <dgm:spPr/>
    </dgm:pt>
  </dgm:ptLst>
  <dgm:cxnLst>
    <dgm:cxn modelId="{49A3C902-5F9F-4DC2-829F-3038DF620628}" srcId="{A3297D9A-34C4-4CB2-AC92-B5AE9ED48D7C}" destId="{DDD4EDF8-402C-4F06-A49E-982C00EB981E}" srcOrd="3" destOrd="0" parTransId="{DE657100-9EAF-4C03-8D35-CAE6C6ED592F}" sibTransId="{1DA1FF45-ABB8-4B6D-AB44-749D134976B7}"/>
    <dgm:cxn modelId="{4243BA09-59BD-4993-B1DA-DC11DBF1D2A3}" type="presOf" srcId="{DDD4EDF8-402C-4F06-A49E-982C00EB981E}" destId="{B1D404AF-7B7D-40ED-8659-09B3F3A50E38}" srcOrd="0" destOrd="4" presId="urn:microsoft.com/office/officeart/2018/2/layout/IconLabelDescriptionList"/>
    <dgm:cxn modelId="{F3745211-2EAB-4C0D-A054-32A346D55879}" type="presOf" srcId="{6411F4F9-0FF5-477F-A9F9-1CF02A3321E1}" destId="{FFCF2FC8-2C1B-4B66-BFBE-289024E5DDBA}" srcOrd="0" destOrd="0" presId="urn:microsoft.com/office/officeart/2018/2/layout/IconLabelDescriptionList"/>
    <dgm:cxn modelId="{1AF2DF14-CF12-4F1A-986A-8760F7E9E5D6}" type="presOf" srcId="{748E0047-D405-494A-9259-CBED6FC0022A}" destId="{D8E2717B-FE1E-4A2B-8DBA-E631E9E1731F}" srcOrd="0" destOrd="2" presId="urn:microsoft.com/office/officeart/2018/2/layout/IconLabelDescriptionList"/>
    <dgm:cxn modelId="{9384191B-B55E-4227-9BF1-B01773BC835D}" srcId="{54925B62-0A7F-4F57-871C-4187583A59AB}" destId="{6E3C3CFC-6BA4-4A5B-B240-288B5255DDC5}" srcOrd="1" destOrd="0" parTransId="{3A36C618-A872-43DB-812F-7DA5A1BC8918}" sibTransId="{40C10E1F-62AD-4496-805A-B1C18F761228}"/>
    <dgm:cxn modelId="{351FE825-E0FB-41BB-B63B-966BC2AEC86C}" srcId="{43B96F16-9CFD-4520-94A6-3882DAEDBA91}" destId="{E2ADB637-5876-4D15-97A5-E25692464FD0}" srcOrd="3" destOrd="0" parTransId="{99F16BCF-25F7-4FFB-80B9-9506FDE27AFD}" sibTransId="{C0221CDB-0875-4A33-A621-2F439DE6165E}"/>
    <dgm:cxn modelId="{49D9F630-03DA-4FD0-BD18-76DD14469858}" type="presOf" srcId="{54925B62-0A7F-4F57-871C-4187583A59AB}" destId="{E5BF5925-4613-47F2-AF7F-886F95871307}" srcOrd="0" destOrd="0" presId="urn:microsoft.com/office/officeart/2018/2/layout/IconLabelDescriptionList"/>
    <dgm:cxn modelId="{96C43F34-B5C3-43B0-A3D1-19F0EAD8E507}" srcId="{6E3C3CFC-6BA4-4A5B-B240-288B5255DDC5}" destId="{43B96F16-9CFD-4520-94A6-3882DAEDBA91}" srcOrd="0" destOrd="0" parTransId="{5A128D40-7D4F-4D1D-A6EA-94C5F6225AE2}" sibTransId="{F57E6AD6-DEB8-46CF-BBBC-02DFFEE220CD}"/>
    <dgm:cxn modelId="{BE2BC63E-D692-4170-AFBC-1DF9DEBF430E}" type="presOf" srcId="{A70F494F-7464-4900-A20E-99B2B4196544}" destId="{B1D404AF-7B7D-40ED-8659-09B3F3A50E38}" srcOrd="0" destOrd="2" presId="urn:microsoft.com/office/officeart/2018/2/layout/IconLabelDescriptionList"/>
    <dgm:cxn modelId="{51577B5B-C3D1-4EF9-B79C-D67625BAA6BC}" srcId="{43B96F16-9CFD-4520-94A6-3882DAEDBA91}" destId="{9AE6AED0-9C71-4D2E-AA9C-8BA309D1497A}" srcOrd="0" destOrd="0" parTransId="{C144F6C6-3EB5-4D20-A6B9-A9EBC744F59E}" sibTransId="{3D28E321-213F-4BD6-8E01-26D1E436066A}"/>
    <dgm:cxn modelId="{6EDC105C-617F-4BF5-8E60-F02D56CC0BF7}" srcId="{54925B62-0A7F-4F57-871C-4187583A59AB}" destId="{A3B17888-20DB-407D-8218-20871FCB737D}" srcOrd="3" destOrd="0" parTransId="{C9305A69-CDEB-4B88-A0C7-3DE1E4C41E9F}" sibTransId="{6B7B1C24-A74B-4EC4-8392-8F8CA4A74D1C}"/>
    <dgm:cxn modelId="{50F2CA5C-1D5A-4BB1-81F4-CAF7BD52D8EA}" type="presOf" srcId="{AF07A843-C4A3-4DBC-A5AD-DF1ACF0DE2C5}" destId="{D8E2717B-FE1E-4A2B-8DBA-E631E9E1731F}" srcOrd="0" destOrd="3" presId="urn:microsoft.com/office/officeart/2018/2/layout/IconLabelDescriptionList"/>
    <dgm:cxn modelId="{18BC6260-8F05-4ED1-9EA2-81CD7863577A}" srcId="{6411F4F9-0FF5-477F-A9F9-1CF02A3321E1}" destId="{A3297D9A-34C4-4CB2-AC92-B5AE9ED48D7C}" srcOrd="0" destOrd="0" parTransId="{7B517EF1-9890-4B9A-BF49-AB0850082FC7}" sibTransId="{683BCA40-2D40-4C03-966D-D85A100CABF7}"/>
    <dgm:cxn modelId="{ED615244-EF6D-429A-97FD-9F00CF510342}" type="presOf" srcId="{6E3C3CFC-6BA4-4A5B-B240-288B5255DDC5}" destId="{C1515E2F-EC6C-494E-B6D7-63E3FB05FB9C}" srcOrd="0" destOrd="0" presId="urn:microsoft.com/office/officeart/2018/2/layout/IconLabelDescriptionList"/>
    <dgm:cxn modelId="{1594AB6D-D54A-4487-9D11-0A0DA839F31B}" srcId="{43B96F16-9CFD-4520-94A6-3882DAEDBA91}" destId="{AF07A843-C4A3-4DBC-A5AD-DF1ACF0DE2C5}" srcOrd="2" destOrd="0" parTransId="{5A0B9D6C-660F-42A8-B8F0-41B47C170C05}" sibTransId="{54AD2681-BAAE-422D-9694-E0D02265C27D}"/>
    <dgm:cxn modelId="{F65EBC4F-246A-42A0-A56F-7C378F3CBCAC}" type="presOf" srcId="{D441835B-2694-4AE0-82AE-BC6D18AD83FE}" destId="{B1D404AF-7B7D-40ED-8659-09B3F3A50E38}" srcOrd="0" destOrd="1" presId="urn:microsoft.com/office/officeart/2018/2/layout/IconLabelDescriptionList"/>
    <dgm:cxn modelId="{6210D550-E430-4AB9-B67A-9EFEA3E1865D}" type="presOf" srcId="{E2ADB637-5876-4D15-97A5-E25692464FD0}" destId="{D8E2717B-FE1E-4A2B-8DBA-E631E9E1731F}" srcOrd="0" destOrd="4" presId="urn:microsoft.com/office/officeart/2018/2/layout/IconLabelDescriptionList"/>
    <dgm:cxn modelId="{9A114189-DFF4-4627-95BA-88EC479E43F2}" srcId="{A3297D9A-34C4-4CB2-AC92-B5AE9ED48D7C}" destId="{A70F494F-7464-4900-A20E-99B2B4196544}" srcOrd="1" destOrd="0" parTransId="{A0937FD0-DE71-494B-B889-638820200399}" sibTransId="{A21C00C1-9837-43E9-9AA9-F1F506698D29}"/>
    <dgm:cxn modelId="{9AAE518A-7875-4376-9D1B-6E337C8875B4}" srcId="{43B96F16-9CFD-4520-94A6-3882DAEDBA91}" destId="{D68E90C6-E89C-4517-9E8F-9DEAFD6A493C}" srcOrd="4" destOrd="0" parTransId="{5D1D11D0-B01B-4F89-80C3-420AB2E9CFF0}" sibTransId="{C1D00DB0-DBAB-402E-BDA0-2151351E68B0}"/>
    <dgm:cxn modelId="{8A23008B-71BF-4026-9362-99156480CEF1}" type="presOf" srcId="{D68E90C6-E89C-4517-9E8F-9DEAFD6A493C}" destId="{D8E2717B-FE1E-4A2B-8DBA-E631E9E1731F}" srcOrd="0" destOrd="5" presId="urn:microsoft.com/office/officeart/2018/2/layout/IconLabelDescriptionList"/>
    <dgm:cxn modelId="{42175E8D-7A36-47D9-B6D4-87BA02C4C2AB}" type="presOf" srcId="{9B6F2DCD-C2F1-410A-B893-AB24D3C24B0C}" destId="{4F6BEFF1-7786-480F-A168-8DFAD5F9E226}" srcOrd="0" destOrd="0" presId="urn:microsoft.com/office/officeart/2018/2/layout/IconLabelDescriptionList"/>
    <dgm:cxn modelId="{BFAF688E-F4CA-4040-B8BF-B7F17DE433B0}" srcId="{A3297D9A-34C4-4CB2-AC92-B5AE9ED48D7C}" destId="{CC9B0ECD-62D2-4C73-9033-5EF2DDD43D70}" srcOrd="2" destOrd="0" parTransId="{32EB187C-77EE-47AE-898F-C1B7014C76EF}" sibTransId="{E36DE2EB-97D3-49E8-B47E-B14503EE4641}"/>
    <dgm:cxn modelId="{249CFB97-7ED9-4028-BED7-1B10F309CB7D}" type="presOf" srcId="{CC9B0ECD-62D2-4C73-9033-5EF2DDD43D70}" destId="{B1D404AF-7B7D-40ED-8659-09B3F3A50E38}" srcOrd="0" destOrd="3" presId="urn:microsoft.com/office/officeart/2018/2/layout/IconLabelDescriptionList"/>
    <dgm:cxn modelId="{E5D1CB9A-907A-416A-9E3A-501855F5405C}" srcId="{A3297D9A-34C4-4CB2-AC92-B5AE9ED48D7C}" destId="{D441835B-2694-4AE0-82AE-BC6D18AD83FE}" srcOrd="0" destOrd="0" parTransId="{DE327C81-D9F1-47E4-B78B-68A853A81A3A}" sibTransId="{5EF17501-4B7A-4FC8-B470-7FBBD7D56DDA}"/>
    <dgm:cxn modelId="{28F7EEAE-5242-44FD-B9D4-98301041CF20}" type="presOf" srcId="{A3297D9A-34C4-4CB2-AC92-B5AE9ED48D7C}" destId="{B1D404AF-7B7D-40ED-8659-09B3F3A50E38}" srcOrd="0" destOrd="0" presId="urn:microsoft.com/office/officeart/2018/2/layout/IconLabelDescriptionList"/>
    <dgm:cxn modelId="{D5B74FBC-A20F-44D8-81AC-7639CA931729}" type="presOf" srcId="{43B96F16-9CFD-4520-94A6-3882DAEDBA91}" destId="{D8E2717B-FE1E-4A2B-8DBA-E631E9E1731F}" srcOrd="0" destOrd="0" presId="urn:microsoft.com/office/officeart/2018/2/layout/IconLabelDescriptionList"/>
    <dgm:cxn modelId="{60B7CEBE-8D0D-4494-BE6E-08191C9AE063}" type="presOf" srcId="{9853ACC9-10E7-46DA-810F-F1AEB1B36247}" destId="{8186C702-F1B5-4367-A395-7E904CD83EEA}" srcOrd="0" destOrd="0" presId="urn:microsoft.com/office/officeart/2018/2/layout/IconLabelDescriptionList"/>
    <dgm:cxn modelId="{CBE0E9D8-1C58-4D11-8906-4EE2AD2FE372}" type="presOf" srcId="{9AE6AED0-9C71-4D2E-AA9C-8BA309D1497A}" destId="{D8E2717B-FE1E-4A2B-8DBA-E631E9E1731F}" srcOrd="0" destOrd="1" presId="urn:microsoft.com/office/officeart/2018/2/layout/IconLabelDescriptionList"/>
    <dgm:cxn modelId="{8B540FDA-42DB-4CA6-8E9C-524BC153C70D}" srcId="{54925B62-0A7F-4F57-871C-4187583A59AB}" destId="{6411F4F9-0FF5-477F-A9F9-1CF02A3321E1}" srcOrd="0" destOrd="0" parTransId="{7476053E-F288-4D5A-94CD-52C0B9ECE335}" sibTransId="{4D5D5B5F-0F7E-4123-857C-67490FD3C632}"/>
    <dgm:cxn modelId="{729AD6E9-AF75-4C81-B80E-D7A61FC0059F}" srcId="{43B96F16-9CFD-4520-94A6-3882DAEDBA91}" destId="{748E0047-D405-494A-9259-CBED6FC0022A}" srcOrd="1" destOrd="0" parTransId="{FD2DDD17-42F6-4831-804C-215B63AEB7D3}" sibTransId="{E501F5CE-F949-42A5-8306-454944528B34}"/>
    <dgm:cxn modelId="{24A8B7ED-6E69-4A87-90CC-8B7EA253A6E7}" type="presOf" srcId="{A3B17888-20DB-407D-8218-20871FCB737D}" destId="{8D6CF7A2-FE97-4081-B4E2-74B3E2AEE3C2}" srcOrd="0" destOrd="0" presId="urn:microsoft.com/office/officeart/2018/2/layout/IconLabelDescriptionList"/>
    <dgm:cxn modelId="{1FC5FDFC-D903-4BDB-8C2B-D85F01B292ED}" srcId="{54925B62-0A7F-4F57-871C-4187583A59AB}" destId="{9853ACC9-10E7-46DA-810F-F1AEB1B36247}" srcOrd="2" destOrd="0" parTransId="{601C4546-8399-41F5-AD8D-BDD4BF8935FB}" sibTransId="{44CF6034-3778-43BE-A2AC-B8C476C8E987}"/>
    <dgm:cxn modelId="{CE289CFE-C3F9-4E04-B81D-6055EF077E17}" srcId="{9853ACC9-10E7-46DA-810F-F1AEB1B36247}" destId="{9B6F2DCD-C2F1-410A-B893-AB24D3C24B0C}" srcOrd="0" destOrd="0" parTransId="{37A92C06-A470-491D-A972-FCEDBD49D815}" sibTransId="{AA271610-5623-44F6-8814-FD56D0B891AC}"/>
    <dgm:cxn modelId="{508726E7-8E6C-4643-AEA7-6082BA0DE024}" type="presParOf" srcId="{E5BF5925-4613-47F2-AF7F-886F95871307}" destId="{06588FA6-0BC6-4CA6-B90E-218F60FC28DA}" srcOrd="0" destOrd="0" presId="urn:microsoft.com/office/officeart/2018/2/layout/IconLabelDescriptionList"/>
    <dgm:cxn modelId="{6F119A0D-A358-4351-A0C7-676BAA05F5BB}" type="presParOf" srcId="{06588FA6-0BC6-4CA6-B90E-218F60FC28DA}" destId="{9FE4702B-9C16-4047-8B84-730FE99746C5}" srcOrd="0" destOrd="0" presId="urn:microsoft.com/office/officeart/2018/2/layout/IconLabelDescriptionList"/>
    <dgm:cxn modelId="{1ED02ADE-449E-45F1-AFBB-30CD62EF46CD}" type="presParOf" srcId="{06588FA6-0BC6-4CA6-B90E-218F60FC28DA}" destId="{5BF7B96C-DAC9-4760-9D0F-2C0286EE8DE7}" srcOrd="1" destOrd="0" presId="urn:microsoft.com/office/officeart/2018/2/layout/IconLabelDescriptionList"/>
    <dgm:cxn modelId="{D7FC64EC-37D7-4DA8-9B76-B55C628763C6}" type="presParOf" srcId="{06588FA6-0BC6-4CA6-B90E-218F60FC28DA}" destId="{FFCF2FC8-2C1B-4B66-BFBE-289024E5DDBA}" srcOrd="2" destOrd="0" presId="urn:microsoft.com/office/officeart/2018/2/layout/IconLabelDescriptionList"/>
    <dgm:cxn modelId="{94746BDC-375D-431C-BEEC-BCD8D3CCEFF9}" type="presParOf" srcId="{06588FA6-0BC6-4CA6-B90E-218F60FC28DA}" destId="{12A76D80-5CD6-405B-84DA-4C51CE2A5FB7}" srcOrd="3" destOrd="0" presId="urn:microsoft.com/office/officeart/2018/2/layout/IconLabelDescriptionList"/>
    <dgm:cxn modelId="{66DFBC04-53E9-4DE8-A2B8-BAE2C2965DD1}" type="presParOf" srcId="{06588FA6-0BC6-4CA6-B90E-218F60FC28DA}" destId="{B1D404AF-7B7D-40ED-8659-09B3F3A50E38}" srcOrd="4" destOrd="0" presId="urn:microsoft.com/office/officeart/2018/2/layout/IconLabelDescriptionList"/>
    <dgm:cxn modelId="{3BD0A449-680A-4953-9181-C0EDC6542A1C}" type="presParOf" srcId="{E5BF5925-4613-47F2-AF7F-886F95871307}" destId="{D29B6951-7106-4FAD-8E52-EF80206555E6}" srcOrd="1" destOrd="0" presId="urn:microsoft.com/office/officeart/2018/2/layout/IconLabelDescriptionList"/>
    <dgm:cxn modelId="{E1BC0970-1A50-4020-B2A1-73B0F8A975A4}" type="presParOf" srcId="{E5BF5925-4613-47F2-AF7F-886F95871307}" destId="{70AF370D-F573-4423-A1F3-CEA9ABE091DA}" srcOrd="2" destOrd="0" presId="urn:microsoft.com/office/officeart/2018/2/layout/IconLabelDescriptionList"/>
    <dgm:cxn modelId="{72B35178-7118-4CD8-B57C-862925F25303}" type="presParOf" srcId="{70AF370D-F573-4423-A1F3-CEA9ABE091DA}" destId="{882A3430-3DA8-456A-BE61-2AF9997DD541}" srcOrd="0" destOrd="0" presId="urn:microsoft.com/office/officeart/2018/2/layout/IconLabelDescriptionList"/>
    <dgm:cxn modelId="{018953AD-6E94-43E6-B259-239D1686FDA7}" type="presParOf" srcId="{70AF370D-F573-4423-A1F3-CEA9ABE091DA}" destId="{A9585BAE-8C07-47A2-8952-0FB0C2AD1AB1}" srcOrd="1" destOrd="0" presId="urn:microsoft.com/office/officeart/2018/2/layout/IconLabelDescriptionList"/>
    <dgm:cxn modelId="{37C37264-B11C-4AD8-8C98-8C843E478424}" type="presParOf" srcId="{70AF370D-F573-4423-A1F3-CEA9ABE091DA}" destId="{C1515E2F-EC6C-494E-B6D7-63E3FB05FB9C}" srcOrd="2" destOrd="0" presId="urn:microsoft.com/office/officeart/2018/2/layout/IconLabelDescriptionList"/>
    <dgm:cxn modelId="{538488D5-16D4-40C2-8129-CD8B91E22B2E}" type="presParOf" srcId="{70AF370D-F573-4423-A1F3-CEA9ABE091DA}" destId="{5B00A8BD-9FDD-42B4-BC32-00BFAACAE31D}" srcOrd="3" destOrd="0" presId="urn:microsoft.com/office/officeart/2018/2/layout/IconLabelDescriptionList"/>
    <dgm:cxn modelId="{14867EC4-7D71-4815-9493-97B9CAF1A22F}" type="presParOf" srcId="{70AF370D-F573-4423-A1F3-CEA9ABE091DA}" destId="{D8E2717B-FE1E-4A2B-8DBA-E631E9E1731F}" srcOrd="4" destOrd="0" presId="urn:microsoft.com/office/officeart/2018/2/layout/IconLabelDescriptionList"/>
    <dgm:cxn modelId="{2E3499CF-E1AF-4E83-9DC8-B3B4D5F87FF3}" type="presParOf" srcId="{E5BF5925-4613-47F2-AF7F-886F95871307}" destId="{6F856BE4-6888-4FB6-B9F8-34D49D92B6A1}" srcOrd="3" destOrd="0" presId="urn:microsoft.com/office/officeart/2018/2/layout/IconLabelDescriptionList"/>
    <dgm:cxn modelId="{2C8F6AC4-BB53-4668-AA64-9620F9D5DF83}" type="presParOf" srcId="{E5BF5925-4613-47F2-AF7F-886F95871307}" destId="{FCD8F789-3B3D-4D26-9EA9-B1F39CA74038}" srcOrd="4" destOrd="0" presId="urn:microsoft.com/office/officeart/2018/2/layout/IconLabelDescriptionList"/>
    <dgm:cxn modelId="{A5D63B10-C064-4677-99CA-1F7E4AF4972F}" type="presParOf" srcId="{FCD8F789-3B3D-4D26-9EA9-B1F39CA74038}" destId="{4E3FBFAD-4A25-418D-A366-05566B0A61F0}" srcOrd="0" destOrd="0" presId="urn:microsoft.com/office/officeart/2018/2/layout/IconLabelDescriptionList"/>
    <dgm:cxn modelId="{000F36BA-46C7-45B3-9122-B398AC0665C0}" type="presParOf" srcId="{FCD8F789-3B3D-4D26-9EA9-B1F39CA74038}" destId="{18ED500C-3DAE-4B1D-81C4-B858AC926B6D}" srcOrd="1" destOrd="0" presId="urn:microsoft.com/office/officeart/2018/2/layout/IconLabelDescriptionList"/>
    <dgm:cxn modelId="{5BC89A86-D1B5-4D21-98C9-BB44D1DD7D9A}" type="presParOf" srcId="{FCD8F789-3B3D-4D26-9EA9-B1F39CA74038}" destId="{8186C702-F1B5-4367-A395-7E904CD83EEA}" srcOrd="2" destOrd="0" presId="urn:microsoft.com/office/officeart/2018/2/layout/IconLabelDescriptionList"/>
    <dgm:cxn modelId="{C2516058-4561-4679-AA93-013513885149}" type="presParOf" srcId="{FCD8F789-3B3D-4D26-9EA9-B1F39CA74038}" destId="{7E9BDC7B-5D6E-4DD6-AD40-6E48B309298F}" srcOrd="3" destOrd="0" presId="urn:microsoft.com/office/officeart/2018/2/layout/IconLabelDescriptionList"/>
    <dgm:cxn modelId="{E3C6C3AC-10C7-4055-9B3D-1D74B2717AAC}" type="presParOf" srcId="{FCD8F789-3B3D-4D26-9EA9-B1F39CA74038}" destId="{4F6BEFF1-7786-480F-A168-8DFAD5F9E226}" srcOrd="4" destOrd="0" presId="urn:microsoft.com/office/officeart/2018/2/layout/IconLabelDescriptionList"/>
    <dgm:cxn modelId="{7D7A63BE-C72B-452A-8916-B722158DA075}" type="presParOf" srcId="{E5BF5925-4613-47F2-AF7F-886F95871307}" destId="{BF371852-8E28-4B03-9F8F-57F6F2D5BC5B}" srcOrd="5" destOrd="0" presId="urn:microsoft.com/office/officeart/2018/2/layout/IconLabelDescriptionList"/>
    <dgm:cxn modelId="{FE79AE61-E9D7-49DD-8C19-B601E9977647}" type="presParOf" srcId="{E5BF5925-4613-47F2-AF7F-886F95871307}" destId="{4FF6E89C-5F1A-46DE-BCE6-D4583B7B8748}" srcOrd="6" destOrd="0" presId="urn:microsoft.com/office/officeart/2018/2/layout/IconLabelDescriptionList"/>
    <dgm:cxn modelId="{3ADF6796-608D-42FB-9C14-4739EC57686A}" type="presParOf" srcId="{4FF6E89C-5F1A-46DE-BCE6-D4583B7B8748}" destId="{15A381D2-F2C3-465A-9EF9-C78EE48CD94D}" srcOrd="0" destOrd="0" presId="urn:microsoft.com/office/officeart/2018/2/layout/IconLabelDescriptionList"/>
    <dgm:cxn modelId="{BCEDA76D-6FD7-4C58-9358-482D08E93BF9}" type="presParOf" srcId="{4FF6E89C-5F1A-46DE-BCE6-D4583B7B8748}" destId="{7EC8BCA1-F371-4E47-A199-6E418515E368}" srcOrd="1" destOrd="0" presId="urn:microsoft.com/office/officeart/2018/2/layout/IconLabelDescriptionList"/>
    <dgm:cxn modelId="{B0DFA2A2-331C-4687-A700-4D944B69BB44}" type="presParOf" srcId="{4FF6E89C-5F1A-46DE-BCE6-D4583B7B8748}" destId="{8D6CF7A2-FE97-4081-B4E2-74B3E2AEE3C2}" srcOrd="2" destOrd="0" presId="urn:microsoft.com/office/officeart/2018/2/layout/IconLabelDescriptionList"/>
    <dgm:cxn modelId="{EBAB02EB-07FD-4EBF-AE49-93284FCC8845}" type="presParOf" srcId="{4FF6E89C-5F1A-46DE-BCE6-D4583B7B8748}" destId="{B7A51F67-851B-47B2-93B2-23FB0C4FE028}" srcOrd="3" destOrd="0" presId="urn:microsoft.com/office/officeart/2018/2/layout/IconLabelDescriptionList"/>
    <dgm:cxn modelId="{8D877368-BF44-4ECA-A419-82CE2848A22B}" type="presParOf" srcId="{4FF6E89C-5F1A-46DE-BCE6-D4583B7B8748}" destId="{F97F055A-3344-4563-9880-5547CB9FC880}"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C827F7-DF24-4FA6-A030-E1DFF93FB777}"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4DE3F46-D655-456C-9A4F-817DCB91687C}">
      <dgm:prSet/>
      <dgm:spPr/>
      <dgm:t>
        <a:bodyPr/>
        <a:lstStyle/>
        <a:p>
          <a:pPr>
            <a:defRPr b="1"/>
          </a:pPr>
          <a:r>
            <a:rPr lang="en-US"/>
            <a:t>On-going and Consistent:</a:t>
          </a:r>
        </a:p>
      </dgm:t>
    </dgm:pt>
    <dgm:pt modelId="{0A690676-FEF8-46BA-925E-90D7D1A24412}" type="parTrans" cxnId="{6FA16A5B-F578-4095-8D27-4ED57291BEE2}">
      <dgm:prSet/>
      <dgm:spPr/>
      <dgm:t>
        <a:bodyPr/>
        <a:lstStyle/>
        <a:p>
          <a:endParaRPr lang="en-US"/>
        </a:p>
      </dgm:t>
    </dgm:pt>
    <dgm:pt modelId="{44658114-F98B-42E1-A440-522D68CC272D}" type="sibTrans" cxnId="{6FA16A5B-F578-4095-8D27-4ED57291BEE2}">
      <dgm:prSet/>
      <dgm:spPr/>
      <dgm:t>
        <a:bodyPr/>
        <a:lstStyle/>
        <a:p>
          <a:endParaRPr lang="en-US"/>
        </a:p>
      </dgm:t>
    </dgm:pt>
    <dgm:pt modelId="{DDC3603D-00B3-4E4D-82F2-6B3D2D492D82}">
      <dgm:prSet/>
      <dgm:spPr/>
      <dgm:t>
        <a:bodyPr/>
        <a:lstStyle/>
        <a:p>
          <a:r>
            <a:rPr lang="en-US" dirty="0"/>
            <a:t>Outreach &amp; Education </a:t>
          </a:r>
        </a:p>
      </dgm:t>
    </dgm:pt>
    <dgm:pt modelId="{F51B6D83-2533-4516-A9EF-4FC743FEED48}" type="parTrans" cxnId="{52033F45-61D2-41F0-9703-30FDEABE3DB5}">
      <dgm:prSet/>
      <dgm:spPr/>
      <dgm:t>
        <a:bodyPr/>
        <a:lstStyle/>
        <a:p>
          <a:endParaRPr lang="en-US"/>
        </a:p>
      </dgm:t>
    </dgm:pt>
    <dgm:pt modelId="{6C0898D2-F3FC-487D-9A15-5831D0B3FF9C}" type="sibTrans" cxnId="{52033F45-61D2-41F0-9703-30FDEABE3DB5}">
      <dgm:prSet/>
      <dgm:spPr/>
      <dgm:t>
        <a:bodyPr/>
        <a:lstStyle/>
        <a:p>
          <a:endParaRPr lang="en-US"/>
        </a:p>
      </dgm:t>
    </dgm:pt>
    <dgm:pt modelId="{C367F033-9678-4E4C-99F6-C9ED3624C3D0}">
      <dgm:prSet/>
      <dgm:spPr/>
      <dgm:t>
        <a:bodyPr/>
        <a:lstStyle/>
        <a:p>
          <a:r>
            <a:rPr lang="en-US" dirty="0"/>
            <a:t>Legislature: Meetings with elected officials to educate and advocate</a:t>
          </a:r>
          <a:r>
            <a:rPr lang="en-US" dirty="0">
              <a:solidFill>
                <a:schemeClr val="accent5"/>
              </a:solidFill>
            </a:rPr>
            <a:t>* </a:t>
          </a:r>
        </a:p>
      </dgm:t>
    </dgm:pt>
    <dgm:pt modelId="{2E98186C-E084-49F7-A6BD-7FE9EB72919C}" type="parTrans" cxnId="{377A1E00-EAE8-40AA-BBD8-6C6851A2E57A}">
      <dgm:prSet/>
      <dgm:spPr/>
      <dgm:t>
        <a:bodyPr/>
        <a:lstStyle/>
        <a:p>
          <a:endParaRPr lang="en-US"/>
        </a:p>
      </dgm:t>
    </dgm:pt>
    <dgm:pt modelId="{D48BB1DB-5E0F-44BB-852C-A7BA9B6EEDEB}" type="sibTrans" cxnId="{377A1E00-EAE8-40AA-BBD8-6C6851A2E57A}">
      <dgm:prSet/>
      <dgm:spPr/>
      <dgm:t>
        <a:bodyPr/>
        <a:lstStyle/>
        <a:p>
          <a:endParaRPr lang="en-US"/>
        </a:p>
      </dgm:t>
    </dgm:pt>
    <dgm:pt modelId="{D43FC262-C401-45AA-BBD0-0430261F5074}">
      <dgm:prSet/>
      <dgm:spPr/>
      <dgm:t>
        <a:bodyPr/>
        <a:lstStyle/>
        <a:p>
          <a:r>
            <a:rPr lang="en-US" dirty="0"/>
            <a:t>Agencies : Meeting with LA County Agencies to educate and advocate* </a:t>
          </a:r>
        </a:p>
      </dgm:t>
    </dgm:pt>
    <dgm:pt modelId="{794A044B-63CB-45A3-A14E-A2F91D79DC2D}" type="parTrans" cxnId="{DA972121-807F-43FD-95D2-BD54A10E46B8}">
      <dgm:prSet/>
      <dgm:spPr/>
      <dgm:t>
        <a:bodyPr/>
        <a:lstStyle/>
        <a:p>
          <a:endParaRPr lang="en-US"/>
        </a:p>
      </dgm:t>
    </dgm:pt>
    <dgm:pt modelId="{CEED304F-236A-4B34-A6CF-67EC09D9AF08}" type="sibTrans" cxnId="{DA972121-807F-43FD-95D2-BD54A10E46B8}">
      <dgm:prSet/>
      <dgm:spPr/>
      <dgm:t>
        <a:bodyPr/>
        <a:lstStyle/>
        <a:p>
          <a:endParaRPr lang="en-US"/>
        </a:p>
      </dgm:t>
    </dgm:pt>
    <dgm:pt modelId="{9561C85F-D9CC-4E8E-9982-27AD150A0DCC}">
      <dgm:prSet/>
      <dgm:spPr/>
      <dgm:t>
        <a:bodyPr/>
        <a:lstStyle/>
        <a:p>
          <a:r>
            <a:rPr lang="en-US" dirty="0"/>
            <a:t>Public: Media engagement to shift narrative</a:t>
          </a:r>
          <a:r>
            <a:rPr lang="en-US" dirty="0">
              <a:solidFill>
                <a:schemeClr val="accent5"/>
              </a:solidFill>
            </a:rPr>
            <a:t>*</a:t>
          </a:r>
          <a:r>
            <a:rPr lang="en-US" dirty="0"/>
            <a:t> </a:t>
          </a:r>
        </a:p>
      </dgm:t>
    </dgm:pt>
    <dgm:pt modelId="{ED5F800E-5D1F-4777-9C43-C547DAEC8E1E}" type="parTrans" cxnId="{D717DED0-C156-4D99-968B-098AA2D105D9}">
      <dgm:prSet/>
      <dgm:spPr/>
      <dgm:t>
        <a:bodyPr/>
        <a:lstStyle/>
        <a:p>
          <a:endParaRPr lang="en-US"/>
        </a:p>
      </dgm:t>
    </dgm:pt>
    <dgm:pt modelId="{F99ADF76-4563-462B-8126-B3EB59B769C1}" type="sibTrans" cxnId="{D717DED0-C156-4D99-968B-098AA2D105D9}">
      <dgm:prSet/>
      <dgm:spPr/>
      <dgm:t>
        <a:bodyPr/>
        <a:lstStyle/>
        <a:p>
          <a:endParaRPr lang="en-US"/>
        </a:p>
      </dgm:t>
    </dgm:pt>
    <dgm:pt modelId="{FB463CDF-85CF-4E96-A7BE-A8CF4DFC0592}">
      <dgm:prSet/>
      <dgm:spPr/>
      <dgm:t>
        <a:bodyPr/>
        <a:lstStyle/>
        <a:p>
          <a:r>
            <a:rPr lang="en-US" dirty="0"/>
            <a:t>Build a coalition to support</a:t>
          </a:r>
          <a:r>
            <a:rPr lang="en-US" dirty="0">
              <a:solidFill>
                <a:schemeClr val="accent5"/>
              </a:solidFill>
            </a:rPr>
            <a:t>*</a:t>
          </a:r>
        </a:p>
      </dgm:t>
    </dgm:pt>
    <dgm:pt modelId="{49D62C99-79D6-4423-909C-D1BC763AD0FF}" type="parTrans" cxnId="{C3EC6FC6-2ABA-4B41-AFD6-F4B24AD95E2E}">
      <dgm:prSet/>
      <dgm:spPr/>
      <dgm:t>
        <a:bodyPr/>
        <a:lstStyle/>
        <a:p>
          <a:endParaRPr lang="en-US"/>
        </a:p>
      </dgm:t>
    </dgm:pt>
    <dgm:pt modelId="{5798546E-03A2-43C1-B96D-18FEE36B50E4}" type="sibTrans" cxnId="{C3EC6FC6-2ABA-4B41-AFD6-F4B24AD95E2E}">
      <dgm:prSet/>
      <dgm:spPr/>
      <dgm:t>
        <a:bodyPr/>
        <a:lstStyle/>
        <a:p>
          <a:endParaRPr lang="en-US"/>
        </a:p>
      </dgm:t>
    </dgm:pt>
    <dgm:pt modelId="{4D389FF6-B051-4316-81E2-15B70011F2BF}">
      <dgm:prSet/>
      <dgm:spPr/>
      <dgm:t>
        <a:bodyPr/>
        <a:lstStyle/>
        <a:p>
          <a:pPr>
            <a:defRPr b="1"/>
          </a:pPr>
          <a:r>
            <a:rPr lang="en-US"/>
            <a:t>October – December: Proposed Budget Preparation</a:t>
          </a:r>
        </a:p>
      </dgm:t>
    </dgm:pt>
    <dgm:pt modelId="{FA31BE56-2ACB-46D1-A499-BA74D9ED61D5}" type="parTrans" cxnId="{387CBA0B-AAD6-4D9F-9A9C-7CAAF8E57443}">
      <dgm:prSet/>
      <dgm:spPr/>
      <dgm:t>
        <a:bodyPr/>
        <a:lstStyle/>
        <a:p>
          <a:endParaRPr lang="en-US"/>
        </a:p>
      </dgm:t>
    </dgm:pt>
    <dgm:pt modelId="{E1FA9BB1-5E19-4DF7-8A6F-997DB59C761C}" type="sibTrans" cxnId="{387CBA0B-AAD6-4D9F-9A9C-7CAAF8E57443}">
      <dgm:prSet/>
      <dgm:spPr/>
      <dgm:t>
        <a:bodyPr/>
        <a:lstStyle/>
        <a:p>
          <a:endParaRPr lang="en-US"/>
        </a:p>
      </dgm:t>
    </dgm:pt>
    <dgm:pt modelId="{C0A4B7BE-12A4-4CCB-9D62-75DC3B1115E2}">
      <dgm:prSet/>
      <dgm:spPr/>
      <dgm:t>
        <a:bodyPr/>
        <a:lstStyle/>
        <a:p>
          <a:r>
            <a:rPr lang="en-US"/>
            <a:t>Engage membership </a:t>
          </a:r>
        </a:p>
      </dgm:t>
    </dgm:pt>
    <dgm:pt modelId="{0B324C2B-3F76-4257-A72D-A235F2D202BC}" type="parTrans" cxnId="{49EE7553-DAC4-4964-BF68-5C248275A3AB}">
      <dgm:prSet/>
      <dgm:spPr/>
      <dgm:t>
        <a:bodyPr/>
        <a:lstStyle/>
        <a:p>
          <a:endParaRPr lang="en-US"/>
        </a:p>
      </dgm:t>
    </dgm:pt>
    <dgm:pt modelId="{8BF0F2A1-4D85-40B3-B8C2-8459BA59354F}" type="sibTrans" cxnId="{49EE7553-DAC4-4964-BF68-5C248275A3AB}">
      <dgm:prSet/>
      <dgm:spPr/>
      <dgm:t>
        <a:bodyPr/>
        <a:lstStyle/>
        <a:p>
          <a:endParaRPr lang="en-US"/>
        </a:p>
      </dgm:t>
    </dgm:pt>
    <dgm:pt modelId="{8BC2369E-C331-4B49-800A-F872183E95FD}">
      <dgm:prSet/>
      <dgm:spPr/>
      <dgm:t>
        <a:bodyPr/>
        <a:lstStyle/>
        <a:p>
          <a:r>
            <a:rPr lang="en-US"/>
            <a:t>Secure ‘Champion’ for Budget Request</a:t>
          </a:r>
          <a:r>
            <a:rPr lang="en-US">
              <a:solidFill>
                <a:schemeClr val="accent5"/>
              </a:solidFill>
            </a:rPr>
            <a:t>*</a:t>
          </a:r>
        </a:p>
      </dgm:t>
    </dgm:pt>
    <dgm:pt modelId="{30AF7C30-973C-4619-8261-3285F8765F98}" type="parTrans" cxnId="{A843AD10-D05F-42CE-9B13-A631CD069C50}">
      <dgm:prSet/>
      <dgm:spPr/>
      <dgm:t>
        <a:bodyPr/>
        <a:lstStyle/>
        <a:p>
          <a:endParaRPr lang="en-US"/>
        </a:p>
      </dgm:t>
    </dgm:pt>
    <dgm:pt modelId="{C6E1C22E-C704-4C2A-B051-10E5B38923C8}" type="sibTrans" cxnId="{A843AD10-D05F-42CE-9B13-A631CD069C50}">
      <dgm:prSet/>
      <dgm:spPr/>
      <dgm:t>
        <a:bodyPr/>
        <a:lstStyle/>
        <a:p>
          <a:endParaRPr lang="en-US"/>
        </a:p>
      </dgm:t>
    </dgm:pt>
    <dgm:pt modelId="{0C6E3079-48C2-4EAA-97F4-F50C44CC7AAB}">
      <dgm:prSet/>
      <dgm:spPr/>
      <dgm:t>
        <a:bodyPr/>
        <a:lstStyle/>
        <a:p>
          <a:r>
            <a:rPr lang="en-US"/>
            <a:t>Research budget an identify demands </a:t>
          </a:r>
          <a:r>
            <a:rPr lang="en-US">
              <a:solidFill>
                <a:schemeClr val="accent5"/>
              </a:solidFill>
            </a:rPr>
            <a:t>*</a:t>
          </a:r>
        </a:p>
      </dgm:t>
    </dgm:pt>
    <dgm:pt modelId="{0E003FD2-81D1-4BFF-837C-9C87781AF666}" type="parTrans" cxnId="{F5ACBDA5-8C16-4EDD-B13D-0F74D0D329CB}">
      <dgm:prSet/>
      <dgm:spPr/>
      <dgm:t>
        <a:bodyPr/>
        <a:lstStyle/>
        <a:p>
          <a:endParaRPr lang="en-US"/>
        </a:p>
      </dgm:t>
    </dgm:pt>
    <dgm:pt modelId="{4372EF26-9338-45E9-9B90-A76CFDA16536}" type="sibTrans" cxnId="{F5ACBDA5-8C16-4EDD-B13D-0F74D0D329CB}">
      <dgm:prSet/>
      <dgm:spPr/>
      <dgm:t>
        <a:bodyPr/>
        <a:lstStyle/>
        <a:p>
          <a:endParaRPr lang="en-US"/>
        </a:p>
      </dgm:t>
    </dgm:pt>
    <dgm:pt modelId="{78DEB90A-CA70-4F9F-AE3F-79453C0E8DF7}">
      <dgm:prSet/>
      <dgm:spPr/>
      <dgm:t>
        <a:bodyPr/>
        <a:lstStyle/>
        <a:p>
          <a:pPr>
            <a:defRPr b="1"/>
          </a:pPr>
          <a:r>
            <a:rPr lang="en-US"/>
            <a:t>January – March : Proposed Budget is Being Finalized </a:t>
          </a:r>
        </a:p>
      </dgm:t>
    </dgm:pt>
    <dgm:pt modelId="{752D6FE3-9563-4790-865A-31E2E5C054D7}" type="parTrans" cxnId="{B165C671-EE36-4017-AD10-47D2B254B889}">
      <dgm:prSet/>
      <dgm:spPr/>
      <dgm:t>
        <a:bodyPr/>
        <a:lstStyle/>
        <a:p>
          <a:endParaRPr lang="en-US"/>
        </a:p>
      </dgm:t>
    </dgm:pt>
    <dgm:pt modelId="{6FF751FE-3803-4D80-8D5C-F905D4D7AD71}" type="sibTrans" cxnId="{B165C671-EE36-4017-AD10-47D2B254B889}">
      <dgm:prSet/>
      <dgm:spPr/>
      <dgm:t>
        <a:bodyPr/>
        <a:lstStyle/>
        <a:p>
          <a:endParaRPr lang="en-US"/>
        </a:p>
      </dgm:t>
    </dgm:pt>
    <dgm:pt modelId="{A66AC5E9-E3F7-4E13-83AA-9077D9E13B35}">
      <dgm:prSet/>
      <dgm:spPr/>
      <dgm:t>
        <a:bodyPr/>
        <a:lstStyle/>
        <a:p>
          <a:r>
            <a:rPr lang="en-US"/>
            <a:t>Develop Written Materials  + Talking Points</a:t>
          </a:r>
          <a:r>
            <a:rPr lang="en-US">
              <a:solidFill>
                <a:schemeClr val="accent5"/>
              </a:solidFill>
            </a:rPr>
            <a:t>*</a:t>
          </a:r>
        </a:p>
      </dgm:t>
    </dgm:pt>
    <dgm:pt modelId="{271BB842-142E-470D-BBB3-4EA5B8DBDED0}" type="parTrans" cxnId="{543E60BA-D60C-4784-BAE6-C12CC1CB5ED8}">
      <dgm:prSet/>
      <dgm:spPr/>
      <dgm:t>
        <a:bodyPr/>
        <a:lstStyle/>
        <a:p>
          <a:endParaRPr lang="en-US"/>
        </a:p>
      </dgm:t>
    </dgm:pt>
    <dgm:pt modelId="{047FA752-5B23-4164-8D9E-2CA34EE034A0}" type="sibTrans" cxnId="{543E60BA-D60C-4784-BAE6-C12CC1CB5ED8}">
      <dgm:prSet/>
      <dgm:spPr/>
      <dgm:t>
        <a:bodyPr/>
        <a:lstStyle/>
        <a:p>
          <a:endParaRPr lang="en-US"/>
        </a:p>
      </dgm:t>
    </dgm:pt>
    <dgm:pt modelId="{06871987-7E8D-439D-837A-27FBA470CBD8}">
      <dgm:prSet/>
      <dgm:spPr/>
      <dgm:t>
        <a:bodyPr/>
        <a:lstStyle/>
        <a:p>
          <a:r>
            <a:rPr lang="en-US"/>
            <a:t>Finalized and refine demands based on feedback received</a:t>
          </a:r>
          <a:r>
            <a:rPr lang="en-US">
              <a:solidFill>
                <a:schemeClr val="accent5"/>
              </a:solidFill>
            </a:rPr>
            <a:t>*</a:t>
          </a:r>
        </a:p>
      </dgm:t>
    </dgm:pt>
    <dgm:pt modelId="{932440F9-006D-460A-9183-BBDCEFC0E5F7}" type="parTrans" cxnId="{38C5F28A-1CE0-4FE4-BDA4-B19EC2CD0688}">
      <dgm:prSet/>
      <dgm:spPr/>
      <dgm:t>
        <a:bodyPr/>
        <a:lstStyle/>
        <a:p>
          <a:endParaRPr lang="en-US"/>
        </a:p>
      </dgm:t>
    </dgm:pt>
    <dgm:pt modelId="{6FDA1565-BBFF-43A6-9B0E-DCB618CD91EF}" type="sibTrans" cxnId="{38C5F28A-1CE0-4FE4-BDA4-B19EC2CD0688}">
      <dgm:prSet/>
      <dgm:spPr/>
      <dgm:t>
        <a:bodyPr/>
        <a:lstStyle/>
        <a:p>
          <a:endParaRPr lang="en-US"/>
        </a:p>
      </dgm:t>
    </dgm:pt>
    <dgm:pt modelId="{3DACD465-AEF4-4989-B7B5-4B222E70F4E1}">
      <dgm:prSet/>
      <dgm:spPr/>
      <dgm:t>
        <a:bodyPr/>
        <a:lstStyle/>
        <a:p>
          <a:r>
            <a:rPr lang="en-US" dirty="0"/>
            <a:t>Continue to meet with champions &amp; decisions makers</a:t>
          </a:r>
          <a:r>
            <a:rPr lang="en-US" dirty="0">
              <a:solidFill>
                <a:schemeClr val="accent5"/>
              </a:solidFill>
            </a:rPr>
            <a:t>*</a:t>
          </a:r>
        </a:p>
      </dgm:t>
    </dgm:pt>
    <dgm:pt modelId="{C50AF0B4-9A64-496C-B0A3-402EF4AAE750}" type="parTrans" cxnId="{B2602ABF-F6A9-4567-B3DF-7601A6180AC0}">
      <dgm:prSet/>
      <dgm:spPr/>
      <dgm:t>
        <a:bodyPr/>
        <a:lstStyle/>
        <a:p>
          <a:endParaRPr lang="en-US"/>
        </a:p>
      </dgm:t>
    </dgm:pt>
    <dgm:pt modelId="{4903574D-1502-471C-A9A9-16B78153486A}" type="sibTrans" cxnId="{B2602ABF-F6A9-4567-B3DF-7601A6180AC0}">
      <dgm:prSet/>
      <dgm:spPr/>
      <dgm:t>
        <a:bodyPr/>
        <a:lstStyle/>
        <a:p>
          <a:endParaRPr lang="en-US"/>
        </a:p>
      </dgm:t>
    </dgm:pt>
    <dgm:pt modelId="{FEF98FFA-CE7F-49D4-A463-82864013F497}">
      <dgm:prSet/>
      <dgm:spPr/>
      <dgm:t>
        <a:bodyPr/>
        <a:lstStyle/>
        <a:p>
          <a:pPr>
            <a:defRPr b="1"/>
          </a:pPr>
          <a:r>
            <a:rPr lang="en-US"/>
            <a:t>April - June:  Proposed Budget is Released </a:t>
          </a:r>
        </a:p>
      </dgm:t>
    </dgm:pt>
    <dgm:pt modelId="{47E4A0A1-9612-4FB7-8B2F-80289C4693F1}" type="parTrans" cxnId="{61F07257-C6E2-4D49-B094-DF24BA5CDAF1}">
      <dgm:prSet/>
      <dgm:spPr/>
      <dgm:t>
        <a:bodyPr/>
        <a:lstStyle/>
        <a:p>
          <a:endParaRPr lang="en-US"/>
        </a:p>
      </dgm:t>
    </dgm:pt>
    <dgm:pt modelId="{DD389C91-2E89-4A0D-8F74-8A3E3AF25443}" type="sibTrans" cxnId="{61F07257-C6E2-4D49-B094-DF24BA5CDAF1}">
      <dgm:prSet/>
      <dgm:spPr/>
      <dgm:t>
        <a:bodyPr/>
        <a:lstStyle/>
        <a:p>
          <a:endParaRPr lang="en-US"/>
        </a:p>
      </dgm:t>
    </dgm:pt>
    <dgm:pt modelId="{F398D648-0B5C-44D9-9A2E-86560D30AEDF}">
      <dgm:prSet/>
      <dgm:spPr/>
      <dgm:t>
        <a:bodyPr/>
        <a:lstStyle/>
        <a:p>
          <a:r>
            <a:rPr lang="en-US"/>
            <a:t>Advocacy to influence budget before May Revision &amp; Finalization in June</a:t>
          </a:r>
        </a:p>
      </dgm:t>
    </dgm:pt>
    <dgm:pt modelId="{ED063C20-29E2-4EFE-B420-45F02D5DDDCA}" type="parTrans" cxnId="{825FD7AB-5206-4D0D-87AC-9FD055168443}">
      <dgm:prSet/>
      <dgm:spPr/>
      <dgm:t>
        <a:bodyPr/>
        <a:lstStyle/>
        <a:p>
          <a:endParaRPr lang="en-US"/>
        </a:p>
      </dgm:t>
    </dgm:pt>
    <dgm:pt modelId="{72669E94-6939-49AE-91F1-FE2D44D1204E}" type="sibTrans" cxnId="{825FD7AB-5206-4D0D-87AC-9FD055168443}">
      <dgm:prSet/>
      <dgm:spPr/>
      <dgm:t>
        <a:bodyPr/>
        <a:lstStyle/>
        <a:p>
          <a:endParaRPr lang="en-US"/>
        </a:p>
      </dgm:t>
    </dgm:pt>
    <dgm:pt modelId="{C0D3F21E-5F3F-4AB9-ABC7-C1C547A61C54}">
      <dgm:prSet/>
      <dgm:spPr/>
      <dgm:t>
        <a:bodyPr/>
        <a:lstStyle/>
        <a:p>
          <a:r>
            <a:rPr lang="en-US"/>
            <a:t>Continue to meet with champions</a:t>
          </a:r>
          <a:r>
            <a:rPr lang="en-US">
              <a:solidFill>
                <a:schemeClr val="accent5"/>
              </a:solidFill>
            </a:rPr>
            <a:t>*</a:t>
          </a:r>
        </a:p>
      </dgm:t>
    </dgm:pt>
    <dgm:pt modelId="{33F808E3-71DF-47E3-AA7A-F48A15FE52EB}" type="parTrans" cxnId="{18533907-BCA3-46BB-AC12-9398767A9FEE}">
      <dgm:prSet/>
      <dgm:spPr/>
      <dgm:t>
        <a:bodyPr/>
        <a:lstStyle/>
        <a:p>
          <a:endParaRPr lang="en-US"/>
        </a:p>
      </dgm:t>
    </dgm:pt>
    <dgm:pt modelId="{2608F885-37C8-452F-8816-BA13439F84F7}" type="sibTrans" cxnId="{18533907-BCA3-46BB-AC12-9398767A9FEE}">
      <dgm:prSet/>
      <dgm:spPr/>
      <dgm:t>
        <a:bodyPr/>
        <a:lstStyle/>
        <a:p>
          <a:endParaRPr lang="en-US"/>
        </a:p>
      </dgm:t>
    </dgm:pt>
    <dgm:pt modelId="{A1FE0898-18A0-4CD2-8D30-B59EC733EF2F}">
      <dgm:prSet/>
      <dgm:spPr/>
      <dgm:t>
        <a:bodyPr/>
        <a:lstStyle/>
        <a:p>
          <a:r>
            <a:rPr lang="en-US"/>
            <a:t>Analyze recommended budget and finalize demands</a:t>
          </a:r>
        </a:p>
      </dgm:t>
    </dgm:pt>
    <dgm:pt modelId="{41E083FE-62A3-4BA4-96CD-F35CDD62E641}" type="parTrans" cxnId="{1CEEF562-5D28-4C8C-9C81-FCB71B663A9F}">
      <dgm:prSet/>
      <dgm:spPr/>
      <dgm:t>
        <a:bodyPr/>
        <a:lstStyle/>
        <a:p>
          <a:endParaRPr lang="en-US"/>
        </a:p>
      </dgm:t>
    </dgm:pt>
    <dgm:pt modelId="{BD1AA0D2-2391-4C72-915E-CC32367D372C}" type="sibTrans" cxnId="{1CEEF562-5D28-4C8C-9C81-FCB71B663A9F}">
      <dgm:prSet/>
      <dgm:spPr/>
      <dgm:t>
        <a:bodyPr/>
        <a:lstStyle/>
        <a:p>
          <a:endParaRPr lang="en-US"/>
        </a:p>
      </dgm:t>
    </dgm:pt>
    <dgm:pt modelId="{D11FE486-9CA8-4E9C-86CE-51B89939BFA5}">
      <dgm:prSet/>
      <dgm:spPr/>
      <dgm:t>
        <a:bodyPr/>
        <a:lstStyle/>
        <a:p>
          <a:r>
            <a:rPr lang="en-US"/>
            <a:t>Review recommended budget, engage community</a:t>
          </a:r>
          <a:r>
            <a:rPr lang="en-US">
              <a:solidFill>
                <a:schemeClr val="accent5"/>
              </a:solidFill>
            </a:rPr>
            <a:t>* </a:t>
          </a:r>
        </a:p>
      </dgm:t>
    </dgm:pt>
    <dgm:pt modelId="{F0D033C7-6673-464B-AE4C-48346C890F9E}" type="parTrans" cxnId="{B9A3A5BE-CCA5-4AA0-A29C-3AFB6D65E482}">
      <dgm:prSet/>
      <dgm:spPr/>
      <dgm:t>
        <a:bodyPr/>
        <a:lstStyle/>
        <a:p>
          <a:endParaRPr lang="en-US"/>
        </a:p>
      </dgm:t>
    </dgm:pt>
    <dgm:pt modelId="{A277D1B7-DF3F-4167-B94C-6677C0B4AA11}" type="sibTrans" cxnId="{B9A3A5BE-CCA5-4AA0-A29C-3AFB6D65E482}">
      <dgm:prSet/>
      <dgm:spPr/>
      <dgm:t>
        <a:bodyPr/>
        <a:lstStyle/>
        <a:p>
          <a:endParaRPr lang="en-US"/>
        </a:p>
      </dgm:t>
    </dgm:pt>
    <dgm:pt modelId="{42553C2B-3808-44EC-B226-7D6FA737E79D}">
      <dgm:prSet/>
      <dgm:spPr/>
      <dgm:t>
        <a:bodyPr/>
        <a:lstStyle/>
        <a:p>
          <a:pPr>
            <a:defRPr b="1"/>
          </a:pPr>
          <a:r>
            <a:rPr lang="en-US"/>
            <a:t>May- June: Budget Hearings &amp; Passage </a:t>
          </a:r>
        </a:p>
      </dgm:t>
    </dgm:pt>
    <dgm:pt modelId="{BFD7DC0E-59C1-4E36-9A51-C3DAC790E00F}" type="parTrans" cxnId="{C824031E-688F-455B-8495-01559B844078}">
      <dgm:prSet/>
      <dgm:spPr/>
      <dgm:t>
        <a:bodyPr/>
        <a:lstStyle/>
        <a:p>
          <a:endParaRPr lang="en-US"/>
        </a:p>
      </dgm:t>
    </dgm:pt>
    <dgm:pt modelId="{D14247F3-72C8-4744-A99B-BEFFA44BD325}" type="sibTrans" cxnId="{C824031E-688F-455B-8495-01559B844078}">
      <dgm:prSet/>
      <dgm:spPr/>
      <dgm:t>
        <a:bodyPr/>
        <a:lstStyle/>
        <a:p>
          <a:endParaRPr lang="en-US"/>
        </a:p>
      </dgm:t>
    </dgm:pt>
    <dgm:pt modelId="{D1C707F2-1EC1-47B0-AA3A-C79EAA4CC403}">
      <dgm:prSet/>
      <dgm:spPr/>
      <dgm:t>
        <a:bodyPr/>
        <a:lstStyle/>
        <a:p>
          <a:r>
            <a:rPr lang="en-US"/>
            <a:t>Turnout, mobilize, public comment, media</a:t>
          </a:r>
          <a:r>
            <a:rPr lang="en-US">
              <a:solidFill>
                <a:schemeClr val="accent5"/>
              </a:solidFill>
            </a:rPr>
            <a:t>*</a:t>
          </a:r>
        </a:p>
      </dgm:t>
    </dgm:pt>
    <dgm:pt modelId="{493BA892-358A-4622-9C7A-E96E52647C3C}" type="parTrans" cxnId="{B25331E1-BD0D-4583-914B-D06C10B4D34B}">
      <dgm:prSet/>
      <dgm:spPr/>
      <dgm:t>
        <a:bodyPr/>
        <a:lstStyle/>
        <a:p>
          <a:endParaRPr lang="en-US"/>
        </a:p>
      </dgm:t>
    </dgm:pt>
    <dgm:pt modelId="{EE7E306F-E8E4-4F57-A519-4A4ABDBDA4D4}" type="sibTrans" cxnId="{B25331E1-BD0D-4583-914B-D06C10B4D34B}">
      <dgm:prSet/>
      <dgm:spPr/>
      <dgm:t>
        <a:bodyPr/>
        <a:lstStyle/>
        <a:p>
          <a:endParaRPr lang="en-US"/>
        </a:p>
      </dgm:t>
    </dgm:pt>
    <dgm:pt modelId="{D0206499-5790-4B56-80F1-152DFC364CBE}">
      <dgm:prSet/>
      <dgm:spPr/>
      <dgm:t>
        <a:bodyPr/>
        <a:lstStyle/>
        <a:p>
          <a:r>
            <a:rPr lang="en-US"/>
            <a:t>Final push, turnout</a:t>
          </a:r>
          <a:r>
            <a:rPr lang="en-US">
              <a:solidFill>
                <a:schemeClr val="accent5"/>
              </a:solidFill>
            </a:rPr>
            <a:t>* </a:t>
          </a:r>
        </a:p>
      </dgm:t>
    </dgm:pt>
    <dgm:pt modelId="{99A534F3-EA65-4CA7-8AE7-88BFAC1DC8C1}" type="parTrans" cxnId="{13A7B2BE-7CA2-4B73-9A20-6411B135D9F1}">
      <dgm:prSet/>
      <dgm:spPr/>
      <dgm:t>
        <a:bodyPr/>
        <a:lstStyle/>
        <a:p>
          <a:endParaRPr lang="en-US"/>
        </a:p>
      </dgm:t>
    </dgm:pt>
    <dgm:pt modelId="{C9437804-9203-49E5-861F-40A69BC2D9B2}" type="sibTrans" cxnId="{13A7B2BE-7CA2-4B73-9A20-6411B135D9F1}">
      <dgm:prSet/>
      <dgm:spPr/>
      <dgm:t>
        <a:bodyPr/>
        <a:lstStyle/>
        <a:p>
          <a:endParaRPr lang="en-US"/>
        </a:p>
      </dgm:t>
    </dgm:pt>
    <dgm:pt modelId="{D9E9A7B4-18CF-4336-88FC-BFEA87D8E6C5}" type="pres">
      <dgm:prSet presAssocID="{24C827F7-DF24-4FA6-A030-E1DFF93FB777}" presName="root" presStyleCnt="0">
        <dgm:presLayoutVars>
          <dgm:dir/>
          <dgm:resizeHandles val="exact"/>
        </dgm:presLayoutVars>
      </dgm:prSet>
      <dgm:spPr/>
    </dgm:pt>
    <dgm:pt modelId="{00F90E5B-ECD0-4292-9871-B39B1FB650B2}" type="pres">
      <dgm:prSet presAssocID="{F4DE3F46-D655-456C-9A4F-817DCB91687C}" presName="compNode" presStyleCnt="0"/>
      <dgm:spPr/>
    </dgm:pt>
    <dgm:pt modelId="{1F2E6B35-26D7-499B-BDD3-3030C72BEB10}" type="pres">
      <dgm:prSet presAssocID="{F4DE3F46-D655-456C-9A4F-817DCB91687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174587A8-770B-4A08-A67F-DF18B63BD761}" type="pres">
      <dgm:prSet presAssocID="{F4DE3F46-D655-456C-9A4F-817DCB91687C}" presName="iconSpace" presStyleCnt="0"/>
      <dgm:spPr/>
    </dgm:pt>
    <dgm:pt modelId="{C033E041-7642-4960-AC04-065372BFBD11}" type="pres">
      <dgm:prSet presAssocID="{F4DE3F46-D655-456C-9A4F-817DCB91687C}" presName="parTx" presStyleLbl="revTx" presStyleIdx="0" presStyleCnt="10">
        <dgm:presLayoutVars>
          <dgm:chMax val="0"/>
          <dgm:chPref val="0"/>
        </dgm:presLayoutVars>
      </dgm:prSet>
      <dgm:spPr/>
    </dgm:pt>
    <dgm:pt modelId="{00BE3AF4-7157-4B04-95D1-0276A8B33350}" type="pres">
      <dgm:prSet presAssocID="{F4DE3F46-D655-456C-9A4F-817DCB91687C}" presName="txSpace" presStyleCnt="0"/>
      <dgm:spPr/>
    </dgm:pt>
    <dgm:pt modelId="{DD98D727-6336-4914-9470-A6D11AB0BE66}" type="pres">
      <dgm:prSet presAssocID="{F4DE3F46-D655-456C-9A4F-817DCB91687C}" presName="desTx" presStyleLbl="revTx" presStyleIdx="1" presStyleCnt="10">
        <dgm:presLayoutVars/>
      </dgm:prSet>
      <dgm:spPr/>
    </dgm:pt>
    <dgm:pt modelId="{D9AD74B5-28CF-4486-AE1C-7CBA2C531315}" type="pres">
      <dgm:prSet presAssocID="{44658114-F98B-42E1-A440-522D68CC272D}" presName="sibTrans" presStyleCnt="0"/>
      <dgm:spPr/>
    </dgm:pt>
    <dgm:pt modelId="{31737EAF-33FD-416C-93CB-CEF2D7554F0B}" type="pres">
      <dgm:prSet presAssocID="{4D389FF6-B051-4316-81E2-15B70011F2BF}" presName="compNode" presStyleCnt="0"/>
      <dgm:spPr/>
    </dgm:pt>
    <dgm:pt modelId="{D94BAB11-C928-4811-A302-A722C127078A}" type="pres">
      <dgm:prSet presAssocID="{4D389FF6-B051-4316-81E2-15B70011F2B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A3EA2730-5B73-4979-8CB9-074511BE20EF}" type="pres">
      <dgm:prSet presAssocID="{4D389FF6-B051-4316-81E2-15B70011F2BF}" presName="iconSpace" presStyleCnt="0"/>
      <dgm:spPr/>
    </dgm:pt>
    <dgm:pt modelId="{5F8B60D9-138D-44AF-BD4B-F29D76E7711A}" type="pres">
      <dgm:prSet presAssocID="{4D389FF6-B051-4316-81E2-15B70011F2BF}" presName="parTx" presStyleLbl="revTx" presStyleIdx="2" presStyleCnt="10">
        <dgm:presLayoutVars>
          <dgm:chMax val="0"/>
          <dgm:chPref val="0"/>
        </dgm:presLayoutVars>
      </dgm:prSet>
      <dgm:spPr/>
    </dgm:pt>
    <dgm:pt modelId="{40CDB009-FFD2-4588-AE4A-2F540F69C55B}" type="pres">
      <dgm:prSet presAssocID="{4D389FF6-B051-4316-81E2-15B70011F2BF}" presName="txSpace" presStyleCnt="0"/>
      <dgm:spPr/>
    </dgm:pt>
    <dgm:pt modelId="{0F3AF68E-C531-448A-AF2E-328D7506A111}" type="pres">
      <dgm:prSet presAssocID="{4D389FF6-B051-4316-81E2-15B70011F2BF}" presName="desTx" presStyleLbl="revTx" presStyleIdx="3" presStyleCnt="10">
        <dgm:presLayoutVars/>
      </dgm:prSet>
      <dgm:spPr/>
    </dgm:pt>
    <dgm:pt modelId="{4AF6C2E5-B941-4B1C-97CB-4E84F842E266}" type="pres">
      <dgm:prSet presAssocID="{E1FA9BB1-5E19-4DF7-8A6F-997DB59C761C}" presName="sibTrans" presStyleCnt="0"/>
      <dgm:spPr/>
    </dgm:pt>
    <dgm:pt modelId="{D343C119-C84B-4F60-B34D-640598FE4264}" type="pres">
      <dgm:prSet presAssocID="{78DEB90A-CA70-4F9F-AE3F-79453C0E8DF7}" presName="compNode" presStyleCnt="0"/>
      <dgm:spPr/>
    </dgm:pt>
    <dgm:pt modelId="{AEAFA99A-D6A8-4030-932A-001C287A61CA}" type="pres">
      <dgm:prSet presAssocID="{78DEB90A-CA70-4F9F-AE3F-79453C0E8DF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C09B94A9-E388-4D51-AFAE-58E983D5884E}" type="pres">
      <dgm:prSet presAssocID="{78DEB90A-CA70-4F9F-AE3F-79453C0E8DF7}" presName="iconSpace" presStyleCnt="0"/>
      <dgm:spPr/>
    </dgm:pt>
    <dgm:pt modelId="{2B4F7691-A1CE-4085-ACE7-4BCEC2EDBA29}" type="pres">
      <dgm:prSet presAssocID="{78DEB90A-CA70-4F9F-AE3F-79453C0E8DF7}" presName="parTx" presStyleLbl="revTx" presStyleIdx="4" presStyleCnt="10">
        <dgm:presLayoutVars>
          <dgm:chMax val="0"/>
          <dgm:chPref val="0"/>
        </dgm:presLayoutVars>
      </dgm:prSet>
      <dgm:spPr/>
    </dgm:pt>
    <dgm:pt modelId="{9F807BFC-458A-4894-BC25-3A1BE7911A9E}" type="pres">
      <dgm:prSet presAssocID="{78DEB90A-CA70-4F9F-AE3F-79453C0E8DF7}" presName="txSpace" presStyleCnt="0"/>
      <dgm:spPr/>
    </dgm:pt>
    <dgm:pt modelId="{978048AE-73FF-4B5C-8F80-C1BB14214EA2}" type="pres">
      <dgm:prSet presAssocID="{78DEB90A-CA70-4F9F-AE3F-79453C0E8DF7}" presName="desTx" presStyleLbl="revTx" presStyleIdx="5" presStyleCnt="10">
        <dgm:presLayoutVars/>
      </dgm:prSet>
      <dgm:spPr/>
    </dgm:pt>
    <dgm:pt modelId="{1EAD1A98-0CC2-475C-A27B-B00CFFD6CF5B}" type="pres">
      <dgm:prSet presAssocID="{6FF751FE-3803-4D80-8D5C-F905D4D7AD71}" presName="sibTrans" presStyleCnt="0"/>
      <dgm:spPr/>
    </dgm:pt>
    <dgm:pt modelId="{DE3D998D-B3DA-4604-B23C-BC3B903755EC}" type="pres">
      <dgm:prSet presAssocID="{FEF98FFA-CE7F-49D4-A463-82864013F497}" presName="compNode" presStyleCnt="0"/>
      <dgm:spPr/>
    </dgm:pt>
    <dgm:pt modelId="{19B8C4B1-A343-4BB2-88C0-B72D031D081C}" type="pres">
      <dgm:prSet presAssocID="{FEF98FFA-CE7F-49D4-A463-82864013F49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CC14E461-42A4-4516-9329-BD6A16CFD9EB}" type="pres">
      <dgm:prSet presAssocID="{FEF98FFA-CE7F-49D4-A463-82864013F497}" presName="iconSpace" presStyleCnt="0"/>
      <dgm:spPr/>
    </dgm:pt>
    <dgm:pt modelId="{F80E47F6-37B1-4698-B34C-66022FAF25DC}" type="pres">
      <dgm:prSet presAssocID="{FEF98FFA-CE7F-49D4-A463-82864013F497}" presName="parTx" presStyleLbl="revTx" presStyleIdx="6" presStyleCnt="10">
        <dgm:presLayoutVars>
          <dgm:chMax val="0"/>
          <dgm:chPref val="0"/>
        </dgm:presLayoutVars>
      </dgm:prSet>
      <dgm:spPr/>
    </dgm:pt>
    <dgm:pt modelId="{2E630D59-207D-4875-AC08-BA13B9AB0194}" type="pres">
      <dgm:prSet presAssocID="{FEF98FFA-CE7F-49D4-A463-82864013F497}" presName="txSpace" presStyleCnt="0"/>
      <dgm:spPr/>
    </dgm:pt>
    <dgm:pt modelId="{DC1DED79-C23D-42CF-89C3-6C493E63E5E0}" type="pres">
      <dgm:prSet presAssocID="{FEF98FFA-CE7F-49D4-A463-82864013F497}" presName="desTx" presStyleLbl="revTx" presStyleIdx="7" presStyleCnt="10">
        <dgm:presLayoutVars/>
      </dgm:prSet>
      <dgm:spPr/>
    </dgm:pt>
    <dgm:pt modelId="{3AB5EF36-8A7A-498F-B5FB-725BA0C41501}" type="pres">
      <dgm:prSet presAssocID="{DD389C91-2E89-4A0D-8F74-8A3E3AF25443}" presName="sibTrans" presStyleCnt="0"/>
      <dgm:spPr/>
    </dgm:pt>
    <dgm:pt modelId="{00DCC865-DC41-460A-8275-3842D158B6BC}" type="pres">
      <dgm:prSet presAssocID="{42553C2B-3808-44EC-B226-7D6FA737E79D}" presName="compNode" presStyleCnt="0"/>
      <dgm:spPr/>
    </dgm:pt>
    <dgm:pt modelId="{48488FA4-8A7D-4248-8EDB-731347BC7526}" type="pres">
      <dgm:prSet presAssocID="{42553C2B-3808-44EC-B226-7D6FA737E79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gaphone"/>
        </a:ext>
      </dgm:extLst>
    </dgm:pt>
    <dgm:pt modelId="{0179A8CA-01CC-4F82-B7E8-B4DBED9F8646}" type="pres">
      <dgm:prSet presAssocID="{42553C2B-3808-44EC-B226-7D6FA737E79D}" presName="iconSpace" presStyleCnt="0"/>
      <dgm:spPr/>
    </dgm:pt>
    <dgm:pt modelId="{949DBC73-6980-4746-A1FE-6AA240AFEEA4}" type="pres">
      <dgm:prSet presAssocID="{42553C2B-3808-44EC-B226-7D6FA737E79D}" presName="parTx" presStyleLbl="revTx" presStyleIdx="8" presStyleCnt="10">
        <dgm:presLayoutVars>
          <dgm:chMax val="0"/>
          <dgm:chPref val="0"/>
        </dgm:presLayoutVars>
      </dgm:prSet>
      <dgm:spPr/>
    </dgm:pt>
    <dgm:pt modelId="{AD9220A0-9EBD-4A56-9294-1A5FE5A6F17C}" type="pres">
      <dgm:prSet presAssocID="{42553C2B-3808-44EC-B226-7D6FA737E79D}" presName="txSpace" presStyleCnt="0"/>
      <dgm:spPr/>
    </dgm:pt>
    <dgm:pt modelId="{FE991AC5-55EE-4EC6-8EFE-13B1708A34D3}" type="pres">
      <dgm:prSet presAssocID="{42553C2B-3808-44EC-B226-7D6FA737E79D}" presName="desTx" presStyleLbl="revTx" presStyleIdx="9" presStyleCnt="10">
        <dgm:presLayoutVars/>
      </dgm:prSet>
      <dgm:spPr/>
    </dgm:pt>
  </dgm:ptLst>
  <dgm:cxnLst>
    <dgm:cxn modelId="{377A1E00-EAE8-40AA-BBD8-6C6851A2E57A}" srcId="{DDC3603D-00B3-4E4D-82F2-6B3D2D492D82}" destId="{C367F033-9678-4E4C-99F6-C9ED3624C3D0}" srcOrd="0" destOrd="0" parTransId="{2E98186C-E084-49F7-A6BD-7FE9EB72919C}" sibTransId="{D48BB1DB-5E0F-44BB-852C-A7BA9B6EEDEB}"/>
    <dgm:cxn modelId="{397F7C01-63B2-4699-B2AD-4C7A25B6E69B}" type="presOf" srcId="{FEF98FFA-CE7F-49D4-A463-82864013F497}" destId="{F80E47F6-37B1-4698-B34C-66022FAF25DC}" srcOrd="0" destOrd="0" presId="urn:microsoft.com/office/officeart/2018/2/layout/IconLabelDescriptionList"/>
    <dgm:cxn modelId="{18533907-BCA3-46BB-AC12-9398767A9FEE}" srcId="{FEF98FFA-CE7F-49D4-A463-82864013F497}" destId="{C0D3F21E-5F3F-4AB9-ABC7-C1C547A61C54}" srcOrd="1" destOrd="0" parTransId="{33F808E3-71DF-47E3-AA7A-F48A15FE52EB}" sibTransId="{2608F885-37C8-452F-8816-BA13439F84F7}"/>
    <dgm:cxn modelId="{86BC7B0A-0D93-4771-84B9-C24F7ADBA041}" type="presOf" srcId="{C0D3F21E-5F3F-4AB9-ABC7-C1C547A61C54}" destId="{DC1DED79-C23D-42CF-89C3-6C493E63E5E0}" srcOrd="0" destOrd="1" presId="urn:microsoft.com/office/officeart/2018/2/layout/IconLabelDescriptionList"/>
    <dgm:cxn modelId="{387CBA0B-AAD6-4D9F-9A9C-7CAAF8E57443}" srcId="{24C827F7-DF24-4FA6-A030-E1DFF93FB777}" destId="{4D389FF6-B051-4316-81E2-15B70011F2BF}" srcOrd="1" destOrd="0" parTransId="{FA31BE56-2ACB-46D1-A499-BA74D9ED61D5}" sibTransId="{E1FA9BB1-5E19-4DF7-8A6F-997DB59C761C}"/>
    <dgm:cxn modelId="{A843AD10-D05F-42CE-9B13-A631CD069C50}" srcId="{4D389FF6-B051-4316-81E2-15B70011F2BF}" destId="{8BC2369E-C331-4B49-800A-F872183E95FD}" srcOrd="1" destOrd="0" parTransId="{30AF7C30-973C-4619-8261-3285F8765F98}" sibTransId="{C6E1C22E-C704-4C2A-B051-10E5B38923C8}"/>
    <dgm:cxn modelId="{54B0E715-B637-4A99-8E63-AEF37EB27800}" type="presOf" srcId="{8BC2369E-C331-4B49-800A-F872183E95FD}" destId="{0F3AF68E-C531-448A-AF2E-328D7506A111}" srcOrd="0" destOrd="1" presId="urn:microsoft.com/office/officeart/2018/2/layout/IconLabelDescriptionList"/>
    <dgm:cxn modelId="{A0557016-A785-46FD-82F4-8062AD76C625}" type="presOf" srcId="{3DACD465-AEF4-4989-B7B5-4B222E70F4E1}" destId="{978048AE-73FF-4B5C-8F80-C1BB14214EA2}" srcOrd="0" destOrd="2" presId="urn:microsoft.com/office/officeart/2018/2/layout/IconLabelDescriptionList"/>
    <dgm:cxn modelId="{3F335A17-E067-4C5C-BF41-B84F74D0C131}" type="presOf" srcId="{24C827F7-DF24-4FA6-A030-E1DFF93FB777}" destId="{D9E9A7B4-18CF-4336-88FC-BFEA87D8E6C5}" srcOrd="0" destOrd="0" presId="urn:microsoft.com/office/officeart/2018/2/layout/IconLabelDescriptionList"/>
    <dgm:cxn modelId="{C824031E-688F-455B-8495-01559B844078}" srcId="{24C827F7-DF24-4FA6-A030-E1DFF93FB777}" destId="{42553C2B-3808-44EC-B226-7D6FA737E79D}" srcOrd="4" destOrd="0" parTransId="{BFD7DC0E-59C1-4E36-9A51-C3DAC790E00F}" sibTransId="{D14247F3-72C8-4744-A99B-BEFFA44BD325}"/>
    <dgm:cxn modelId="{DA972121-807F-43FD-95D2-BD54A10E46B8}" srcId="{DDC3603D-00B3-4E4D-82F2-6B3D2D492D82}" destId="{D43FC262-C401-45AA-BBD0-0430261F5074}" srcOrd="1" destOrd="0" parTransId="{794A044B-63CB-45A3-A14E-A2F91D79DC2D}" sibTransId="{CEED304F-236A-4B34-A6CF-67EC09D9AF08}"/>
    <dgm:cxn modelId="{A42EDC21-3EB5-4F06-B54C-E5761C1D48D0}" type="presOf" srcId="{0C6E3079-48C2-4EAA-97F4-F50C44CC7AAB}" destId="{0F3AF68E-C531-448A-AF2E-328D7506A111}" srcOrd="0" destOrd="2" presId="urn:microsoft.com/office/officeart/2018/2/layout/IconLabelDescriptionList"/>
    <dgm:cxn modelId="{B9EE1E23-4B2B-4515-B3E3-6B61E02E78D6}" type="presOf" srcId="{4D389FF6-B051-4316-81E2-15B70011F2BF}" destId="{5F8B60D9-138D-44AF-BD4B-F29D76E7711A}" srcOrd="0" destOrd="0" presId="urn:microsoft.com/office/officeart/2018/2/layout/IconLabelDescriptionList"/>
    <dgm:cxn modelId="{4B5BC535-CA83-4F6F-AA60-61C612F805BA}" type="presOf" srcId="{A66AC5E9-E3F7-4E13-83AA-9077D9E13B35}" destId="{978048AE-73FF-4B5C-8F80-C1BB14214EA2}" srcOrd="0" destOrd="0" presId="urn:microsoft.com/office/officeart/2018/2/layout/IconLabelDescriptionList"/>
    <dgm:cxn modelId="{5C2C2C37-5A08-4CD4-A168-49C61343541F}" type="presOf" srcId="{D0206499-5790-4B56-80F1-152DFC364CBE}" destId="{FE991AC5-55EE-4EC6-8EFE-13B1708A34D3}" srcOrd="0" destOrd="1" presId="urn:microsoft.com/office/officeart/2018/2/layout/IconLabelDescriptionList"/>
    <dgm:cxn modelId="{7EBE3340-802E-4147-9FA1-4613EDE85A15}" type="presOf" srcId="{D1C707F2-1EC1-47B0-AA3A-C79EAA4CC403}" destId="{FE991AC5-55EE-4EC6-8EFE-13B1708A34D3}" srcOrd="0" destOrd="0" presId="urn:microsoft.com/office/officeart/2018/2/layout/IconLabelDescriptionList"/>
    <dgm:cxn modelId="{6FA16A5B-F578-4095-8D27-4ED57291BEE2}" srcId="{24C827F7-DF24-4FA6-A030-E1DFF93FB777}" destId="{F4DE3F46-D655-456C-9A4F-817DCB91687C}" srcOrd="0" destOrd="0" parTransId="{0A690676-FEF8-46BA-925E-90D7D1A24412}" sibTransId="{44658114-F98B-42E1-A440-522D68CC272D}"/>
    <dgm:cxn modelId="{67844C5D-EA46-429A-AC1D-936022659238}" type="presOf" srcId="{FB463CDF-85CF-4E96-A7BE-A8CF4DFC0592}" destId="{DD98D727-6336-4914-9470-A6D11AB0BE66}" srcOrd="0" destOrd="4" presId="urn:microsoft.com/office/officeart/2018/2/layout/IconLabelDescriptionList"/>
    <dgm:cxn modelId="{1CEEF562-5D28-4C8C-9C81-FCB71B663A9F}" srcId="{FEF98FFA-CE7F-49D4-A463-82864013F497}" destId="{A1FE0898-18A0-4CD2-8D30-B59EC733EF2F}" srcOrd="2" destOrd="0" parTransId="{41E083FE-62A3-4BA4-96CD-F35CDD62E641}" sibTransId="{BD1AA0D2-2391-4C72-915E-CC32367D372C}"/>
    <dgm:cxn modelId="{52033F45-61D2-41F0-9703-30FDEABE3DB5}" srcId="{F4DE3F46-D655-456C-9A4F-817DCB91687C}" destId="{DDC3603D-00B3-4E4D-82F2-6B3D2D492D82}" srcOrd="0" destOrd="0" parTransId="{F51B6D83-2533-4516-A9EF-4FC743FEED48}" sibTransId="{6C0898D2-F3FC-487D-9A15-5831D0B3FF9C}"/>
    <dgm:cxn modelId="{564C2748-D499-4892-B195-1EA14065C7D2}" type="presOf" srcId="{06871987-7E8D-439D-837A-27FBA470CBD8}" destId="{978048AE-73FF-4B5C-8F80-C1BB14214EA2}" srcOrd="0" destOrd="1" presId="urn:microsoft.com/office/officeart/2018/2/layout/IconLabelDescriptionList"/>
    <dgm:cxn modelId="{930BE06E-548C-44EA-B0EB-6BBE9963233F}" type="presOf" srcId="{D11FE486-9CA8-4E9C-86CE-51B89939BFA5}" destId="{DC1DED79-C23D-42CF-89C3-6C493E63E5E0}" srcOrd="0" destOrd="3" presId="urn:microsoft.com/office/officeart/2018/2/layout/IconLabelDescriptionList"/>
    <dgm:cxn modelId="{AB2F9D51-746B-4015-8E2A-A3C530511216}" type="presOf" srcId="{9561C85F-D9CC-4E8E-9982-27AD150A0DCC}" destId="{DD98D727-6336-4914-9470-A6D11AB0BE66}" srcOrd="0" destOrd="3" presId="urn:microsoft.com/office/officeart/2018/2/layout/IconLabelDescriptionList"/>
    <dgm:cxn modelId="{B165C671-EE36-4017-AD10-47D2B254B889}" srcId="{24C827F7-DF24-4FA6-A030-E1DFF93FB777}" destId="{78DEB90A-CA70-4F9F-AE3F-79453C0E8DF7}" srcOrd="2" destOrd="0" parTransId="{752D6FE3-9563-4790-865A-31E2E5C054D7}" sibTransId="{6FF751FE-3803-4D80-8D5C-F905D4D7AD71}"/>
    <dgm:cxn modelId="{49EE7553-DAC4-4964-BF68-5C248275A3AB}" srcId="{4D389FF6-B051-4316-81E2-15B70011F2BF}" destId="{C0A4B7BE-12A4-4CCB-9D62-75DC3B1115E2}" srcOrd="0" destOrd="0" parTransId="{0B324C2B-3F76-4257-A72D-A235F2D202BC}" sibTransId="{8BF0F2A1-4D85-40B3-B8C2-8459BA59354F}"/>
    <dgm:cxn modelId="{61F07257-C6E2-4D49-B094-DF24BA5CDAF1}" srcId="{24C827F7-DF24-4FA6-A030-E1DFF93FB777}" destId="{FEF98FFA-CE7F-49D4-A463-82864013F497}" srcOrd="3" destOrd="0" parTransId="{47E4A0A1-9612-4FB7-8B2F-80289C4693F1}" sibTransId="{DD389C91-2E89-4A0D-8F74-8A3E3AF25443}"/>
    <dgm:cxn modelId="{C0378157-3D2B-471D-BA0D-B5BB72F8C2C9}" type="presOf" srcId="{C367F033-9678-4E4C-99F6-C9ED3624C3D0}" destId="{DD98D727-6336-4914-9470-A6D11AB0BE66}" srcOrd="0" destOrd="1" presId="urn:microsoft.com/office/officeart/2018/2/layout/IconLabelDescriptionList"/>
    <dgm:cxn modelId="{F428EF59-E3D9-496E-927D-CE417C6E1EBC}" type="presOf" srcId="{42553C2B-3808-44EC-B226-7D6FA737E79D}" destId="{949DBC73-6980-4746-A1FE-6AA240AFEEA4}" srcOrd="0" destOrd="0" presId="urn:microsoft.com/office/officeart/2018/2/layout/IconLabelDescriptionList"/>
    <dgm:cxn modelId="{A287737E-C89D-49E5-8F41-985AF637138A}" type="presOf" srcId="{DDC3603D-00B3-4E4D-82F2-6B3D2D492D82}" destId="{DD98D727-6336-4914-9470-A6D11AB0BE66}" srcOrd="0" destOrd="0" presId="urn:microsoft.com/office/officeart/2018/2/layout/IconLabelDescriptionList"/>
    <dgm:cxn modelId="{38C5F28A-1CE0-4FE4-BDA4-B19EC2CD0688}" srcId="{78DEB90A-CA70-4F9F-AE3F-79453C0E8DF7}" destId="{06871987-7E8D-439D-837A-27FBA470CBD8}" srcOrd="1" destOrd="0" parTransId="{932440F9-006D-460A-9183-BBDCEFC0E5F7}" sibTransId="{6FDA1565-BBFF-43A6-9B0E-DCB618CD91EF}"/>
    <dgm:cxn modelId="{F5ACBDA5-8C16-4EDD-B13D-0F74D0D329CB}" srcId="{4D389FF6-B051-4316-81E2-15B70011F2BF}" destId="{0C6E3079-48C2-4EAA-97F4-F50C44CC7AAB}" srcOrd="2" destOrd="0" parTransId="{0E003FD2-81D1-4BFF-837C-9C87781AF666}" sibTransId="{4372EF26-9338-45E9-9B90-A76CFDA16536}"/>
    <dgm:cxn modelId="{825FD7AB-5206-4D0D-87AC-9FD055168443}" srcId="{FEF98FFA-CE7F-49D4-A463-82864013F497}" destId="{F398D648-0B5C-44D9-9A2E-86560D30AEDF}" srcOrd="0" destOrd="0" parTransId="{ED063C20-29E2-4EFE-B420-45F02D5DDDCA}" sibTransId="{72669E94-6939-49AE-91F1-FE2D44D1204E}"/>
    <dgm:cxn modelId="{211B38B2-9CE1-448A-B6F0-936E2A65FF58}" type="presOf" srcId="{A1FE0898-18A0-4CD2-8D30-B59EC733EF2F}" destId="{DC1DED79-C23D-42CF-89C3-6C493E63E5E0}" srcOrd="0" destOrd="2" presId="urn:microsoft.com/office/officeart/2018/2/layout/IconLabelDescriptionList"/>
    <dgm:cxn modelId="{6AF1DEB2-F072-407A-8241-D46071B9187A}" type="presOf" srcId="{C0A4B7BE-12A4-4CCB-9D62-75DC3B1115E2}" destId="{0F3AF68E-C531-448A-AF2E-328D7506A111}" srcOrd="0" destOrd="0" presId="urn:microsoft.com/office/officeart/2018/2/layout/IconLabelDescriptionList"/>
    <dgm:cxn modelId="{CB0925B7-F0D2-4B16-988E-8ABF4E10A2A2}" type="presOf" srcId="{F4DE3F46-D655-456C-9A4F-817DCB91687C}" destId="{C033E041-7642-4960-AC04-065372BFBD11}" srcOrd="0" destOrd="0" presId="urn:microsoft.com/office/officeart/2018/2/layout/IconLabelDescriptionList"/>
    <dgm:cxn modelId="{543E60BA-D60C-4784-BAE6-C12CC1CB5ED8}" srcId="{78DEB90A-CA70-4F9F-AE3F-79453C0E8DF7}" destId="{A66AC5E9-E3F7-4E13-83AA-9077D9E13B35}" srcOrd="0" destOrd="0" parTransId="{271BB842-142E-470D-BBB3-4EA5B8DBDED0}" sibTransId="{047FA752-5B23-4164-8D9E-2CA34EE034A0}"/>
    <dgm:cxn modelId="{B9A3A5BE-CCA5-4AA0-A29C-3AFB6D65E482}" srcId="{FEF98FFA-CE7F-49D4-A463-82864013F497}" destId="{D11FE486-9CA8-4E9C-86CE-51B89939BFA5}" srcOrd="3" destOrd="0" parTransId="{F0D033C7-6673-464B-AE4C-48346C890F9E}" sibTransId="{A277D1B7-DF3F-4167-B94C-6677C0B4AA11}"/>
    <dgm:cxn modelId="{13A7B2BE-7CA2-4B73-9A20-6411B135D9F1}" srcId="{42553C2B-3808-44EC-B226-7D6FA737E79D}" destId="{D0206499-5790-4B56-80F1-152DFC364CBE}" srcOrd="1" destOrd="0" parTransId="{99A534F3-EA65-4CA7-8AE7-88BFAC1DC8C1}" sibTransId="{C9437804-9203-49E5-861F-40A69BC2D9B2}"/>
    <dgm:cxn modelId="{B2602ABF-F6A9-4567-B3DF-7601A6180AC0}" srcId="{78DEB90A-CA70-4F9F-AE3F-79453C0E8DF7}" destId="{3DACD465-AEF4-4989-B7B5-4B222E70F4E1}" srcOrd="2" destOrd="0" parTransId="{C50AF0B4-9A64-496C-B0A3-402EF4AAE750}" sibTransId="{4903574D-1502-471C-A9A9-16B78153486A}"/>
    <dgm:cxn modelId="{C3EC6FC6-2ABA-4B41-AFD6-F4B24AD95E2E}" srcId="{F4DE3F46-D655-456C-9A4F-817DCB91687C}" destId="{FB463CDF-85CF-4E96-A7BE-A8CF4DFC0592}" srcOrd="1" destOrd="0" parTransId="{49D62C99-79D6-4423-909C-D1BC763AD0FF}" sibTransId="{5798546E-03A2-43C1-B96D-18FEE36B50E4}"/>
    <dgm:cxn modelId="{D717DED0-C156-4D99-968B-098AA2D105D9}" srcId="{DDC3603D-00B3-4E4D-82F2-6B3D2D492D82}" destId="{9561C85F-D9CC-4E8E-9982-27AD150A0DCC}" srcOrd="2" destOrd="0" parTransId="{ED5F800E-5D1F-4777-9C43-C547DAEC8E1E}" sibTransId="{F99ADF76-4563-462B-8126-B3EB59B769C1}"/>
    <dgm:cxn modelId="{6450A6D1-E4BE-42FB-A40F-033FEE521DB3}" type="presOf" srcId="{F398D648-0B5C-44D9-9A2E-86560D30AEDF}" destId="{DC1DED79-C23D-42CF-89C3-6C493E63E5E0}" srcOrd="0" destOrd="0" presId="urn:microsoft.com/office/officeart/2018/2/layout/IconLabelDescriptionList"/>
    <dgm:cxn modelId="{B25331E1-BD0D-4583-914B-D06C10B4D34B}" srcId="{42553C2B-3808-44EC-B226-7D6FA737E79D}" destId="{D1C707F2-1EC1-47B0-AA3A-C79EAA4CC403}" srcOrd="0" destOrd="0" parTransId="{493BA892-358A-4622-9C7A-E96E52647C3C}" sibTransId="{EE7E306F-E8E4-4F57-A519-4A4ABDBDA4D4}"/>
    <dgm:cxn modelId="{795D06F1-D6B2-4D4C-B62C-17B69A832530}" type="presOf" srcId="{78DEB90A-CA70-4F9F-AE3F-79453C0E8DF7}" destId="{2B4F7691-A1CE-4085-ACE7-4BCEC2EDBA29}" srcOrd="0" destOrd="0" presId="urn:microsoft.com/office/officeart/2018/2/layout/IconLabelDescriptionList"/>
    <dgm:cxn modelId="{C8A7EAF3-25E4-4367-B0F9-889B2978DF6B}" type="presOf" srcId="{D43FC262-C401-45AA-BBD0-0430261F5074}" destId="{DD98D727-6336-4914-9470-A6D11AB0BE66}" srcOrd="0" destOrd="2" presId="urn:microsoft.com/office/officeart/2018/2/layout/IconLabelDescriptionList"/>
    <dgm:cxn modelId="{4093592A-F8E3-4072-AA60-EF68F0DB0D8F}" type="presParOf" srcId="{D9E9A7B4-18CF-4336-88FC-BFEA87D8E6C5}" destId="{00F90E5B-ECD0-4292-9871-B39B1FB650B2}" srcOrd="0" destOrd="0" presId="urn:microsoft.com/office/officeart/2018/2/layout/IconLabelDescriptionList"/>
    <dgm:cxn modelId="{780BB5B1-7341-4B04-8A90-6F4CF6272F7E}" type="presParOf" srcId="{00F90E5B-ECD0-4292-9871-B39B1FB650B2}" destId="{1F2E6B35-26D7-499B-BDD3-3030C72BEB10}" srcOrd="0" destOrd="0" presId="urn:microsoft.com/office/officeart/2018/2/layout/IconLabelDescriptionList"/>
    <dgm:cxn modelId="{AA943EFB-3F46-4859-BFAD-DB792F5F0617}" type="presParOf" srcId="{00F90E5B-ECD0-4292-9871-B39B1FB650B2}" destId="{174587A8-770B-4A08-A67F-DF18B63BD761}" srcOrd="1" destOrd="0" presId="urn:microsoft.com/office/officeart/2018/2/layout/IconLabelDescriptionList"/>
    <dgm:cxn modelId="{BEF2CDB6-5ADB-4FAF-A114-474238ED8E61}" type="presParOf" srcId="{00F90E5B-ECD0-4292-9871-B39B1FB650B2}" destId="{C033E041-7642-4960-AC04-065372BFBD11}" srcOrd="2" destOrd="0" presId="urn:microsoft.com/office/officeart/2018/2/layout/IconLabelDescriptionList"/>
    <dgm:cxn modelId="{D6F44D9F-90A0-4027-87A8-76877625BC1D}" type="presParOf" srcId="{00F90E5B-ECD0-4292-9871-B39B1FB650B2}" destId="{00BE3AF4-7157-4B04-95D1-0276A8B33350}" srcOrd="3" destOrd="0" presId="urn:microsoft.com/office/officeart/2018/2/layout/IconLabelDescriptionList"/>
    <dgm:cxn modelId="{5D102650-7D73-470A-9503-654C6D572E65}" type="presParOf" srcId="{00F90E5B-ECD0-4292-9871-B39B1FB650B2}" destId="{DD98D727-6336-4914-9470-A6D11AB0BE66}" srcOrd="4" destOrd="0" presId="urn:microsoft.com/office/officeart/2018/2/layout/IconLabelDescriptionList"/>
    <dgm:cxn modelId="{B092492D-169D-4EB0-A3B7-9803863F244F}" type="presParOf" srcId="{D9E9A7B4-18CF-4336-88FC-BFEA87D8E6C5}" destId="{D9AD74B5-28CF-4486-AE1C-7CBA2C531315}" srcOrd="1" destOrd="0" presId="urn:microsoft.com/office/officeart/2018/2/layout/IconLabelDescriptionList"/>
    <dgm:cxn modelId="{EDD3A125-4B7E-4FC2-A988-003D66C74D16}" type="presParOf" srcId="{D9E9A7B4-18CF-4336-88FC-BFEA87D8E6C5}" destId="{31737EAF-33FD-416C-93CB-CEF2D7554F0B}" srcOrd="2" destOrd="0" presId="urn:microsoft.com/office/officeart/2018/2/layout/IconLabelDescriptionList"/>
    <dgm:cxn modelId="{50B1B369-B147-4A79-87C9-E29E3CBEE7C5}" type="presParOf" srcId="{31737EAF-33FD-416C-93CB-CEF2D7554F0B}" destId="{D94BAB11-C928-4811-A302-A722C127078A}" srcOrd="0" destOrd="0" presId="urn:microsoft.com/office/officeart/2018/2/layout/IconLabelDescriptionList"/>
    <dgm:cxn modelId="{0883AFEC-D526-4559-92C0-196AD179BBC1}" type="presParOf" srcId="{31737EAF-33FD-416C-93CB-CEF2D7554F0B}" destId="{A3EA2730-5B73-4979-8CB9-074511BE20EF}" srcOrd="1" destOrd="0" presId="urn:microsoft.com/office/officeart/2018/2/layout/IconLabelDescriptionList"/>
    <dgm:cxn modelId="{A07FC09F-712D-4B3F-9E25-1BF0CD2489AF}" type="presParOf" srcId="{31737EAF-33FD-416C-93CB-CEF2D7554F0B}" destId="{5F8B60D9-138D-44AF-BD4B-F29D76E7711A}" srcOrd="2" destOrd="0" presId="urn:microsoft.com/office/officeart/2018/2/layout/IconLabelDescriptionList"/>
    <dgm:cxn modelId="{5A87CF38-2486-47EA-9BD9-9E9B3676D78F}" type="presParOf" srcId="{31737EAF-33FD-416C-93CB-CEF2D7554F0B}" destId="{40CDB009-FFD2-4588-AE4A-2F540F69C55B}" srcOrd="3" destOrd="0" presId="urn:microsoft.com/office/officeart/2018/2/layout/IconLabelDescriptionList"/>
    <dgm:cxn modelId="{C47D34AA-A567-4F20-A40E-2A6703671A03}" type="presParOf" srcId="{31737EAF-33FD-416C-93CB-CEF2D7554F0B}" destId="{0F3AF68E-C531-448A-AF2E-328D7506A111}" srcOrd="4" destOrd="0" presId="urn:microsoft.com/office/officeart/2018/2/layout/IconLabelDescriptionList"/>
    <dgm:cxn modelId="{0AB674E4-9562-4358-89C4-3F9F7DB7B6BC}" type="presParOf" srcId="{D9E9A7B4-18CF-4336-88FC-BFEA87D8E6C5}" destId="{4AF6C2E5-B941-4B1C-97CB-4E84F842E266}" srcOrd="3" destOrd="0" presId="urn:microsoft.com/office/officeart/2018/2/layout/IconLabelDescriptionList"/>
    <dgm:cxn modelId="{61E783EB-80E8-40B3-A4B1-45C9960303DA}" type="presParOf" srcId="{D9E9A7B4-18CF-4336-88FC-BFEA87D8E6C5}" destId="{D343C119-C84B-4F60-B34D-640598FE4264}" srcOrd="4" destOrd="0" presId="urn:microsoft.com/office/officeart/2018/2/layout/IconLabelDescriptionList"/>
    <dgm:cxn modelId="{8B663D6E-52B2-43A6-817D-09FC04240733}" type="presParOf" srcId="{D343C119-C84B-4F60-B34D-640598FE4264}" destId="{AEAFA99A-D6A8-4030-932A-001C287A61CA}" srcOrd="0" destOrd="0" presId="urn:microsoft.com/office/officeart/2018/2/layout/IconLabelDescriptionList"/>
    <dgm:cxn modelId="{D7FE4923-EC35-41D5-B417-44DAA19F4150}" type="presParOf" srcId="{D343C119-C84B-4F60-B34D-640598FE4264}" destId="{C09B94A9-E388-4D51-AFAE-58E983D5884E}" srcOrd="1" destOrd="0" presId="urn:microsoft.com/office/officeart/2018/2/layout/IconLabelDescriptionList"/>
    <dgm:cxn modelId="{F6EC5DA3-5D84-4302-AF92-57D706DA7F75}" type="presParOf" srcId="{D343C119-C84B-4F60-B34D-640598FE4264}" destId="{2B4F7691-A1CE-4085-ACE7-4BCEC2EDBA29}" srcOrd="2" destOrd="0" presId="urn:microsoft.com/office/officeart/2018/2/layout/IconLabelDescriptionList"/>
    <dgm:cxn modelId="{2515FD8F-D4C5-43D2-AC87-BA2BD005AB50}" type="presParOf" srcId="{D343C119-C84B-4F60-B34D-640598FE4264}" destId="{9F807BFC-458A-4894-BC25-3A1BE7911A9E}" srcOrd="3" destOrd="0" presId="urn:microsoft.com/office/officeart/2018/2/layout/IconLabelDescriptionList"/>
    <dgm:cxn modelId="{731DD60B-3582-49F7-99DE-7E71F386A3AE}" type="presParOf" srcId="{D343C119-C84B-4F60-B34D-640598FE4264}" destId="{978048AE-73FF-4B5C-8F80-C1BB14214EA2}" srcOrd="4" destOrd="0" presId="urn:microsoft.com/office/officeart/2018/2/layout/IconLabelDescriptionList"/>
    <dgm:cxn modelId="{00423175-5017-4583-8F50-81332DAD9125}" type="presParOf" srcId="{D9E9A7B4-18CF-4336-88FC-BFEA87D8E6C5}" destId="{1EAD1A98-0CC2-475C-A27B-B00CFFD6CF5B}" srcOrd="5" destOrd="0" presId="urn:microsoft.com/office/officeart/2018/2/layout/IconLabelDescriptionList"/>
    <dgm:cxn modelId="{75D41FB7-EB11-4234-BBEB-7C1DFD226CCC}" type="presParOf" srcId="{D9E9A7B4-18CF-4336-88FC-BFEA87D8E6C5}" destId="{DE3D998D-B3DA-4604-B23C-BC3B903755EC}" srcOrd="6" destOrd="0" presId="urn:microsoft.com/office/officeart/2018/2/layout/IconLabelDescriptionList"/>
    <dgm:cxn modelId="{0FFF7BAD-34F2-47A0-905E-742C1EB4D503}" type="presParOf" srcId="{DE3D998D-B3DA-4604-B23C-BC3B903755EC}" destId="{19B8C4B1-A343-4BB2-88C0-B72D031D081C}" srcOrd="0" destOrd="0" presId="urn:microsoft.com/office/officeart/2018/2/layout/IconLabelDescriptionList"/>
    <dgm:cxn modelId="{219E701E-F44C-4E5B-B5C6-E0B792265519}" type="presParOf" srcId="{DE3D998D-B3DA-4604-B23C-BC3B903755EC}" destId="{CC14E461-42A4-4516-9329-BD6A16CFD9EB}" srcOrd="1" destOrd="0" presId="urn:microsoft.com/office/officeart/2018/2/layout/IconLabelDescriptionList"/>
    <dgm:cxn modelId="{028D058C-FA9D-440D-9588-36131B8D8B54}" type="presParOf" srcId="{DE3D998D-B3DA-4604-B23C-BC3B903755EC}" destId="{F80E47F6-37B1-4698-B34C-66022FAF25DC}" srcOrd="2" destOrd="0" presId="urn:microsoft.com/office/officeart/2018/2/layout/IconLabelDescriptionList"/>
    <dgm:cxn modelId="{C063BCBC-EB3A-437F-954C-58143BF845F9}" type="presParOf" srcId="{DE3D998D-B3DA-4604-B23C-BC3B903755EC}" destId="{2E630D59-207D-4875-AC08-BA13B9AB0194}" srcOrd="3" destOrd="0" presId="urn:microsoft.com/office/officeart/2018/2/layout/IconLabelDescriptionList"/>
    <dgm:cxn modelId="{D4FF8F89-FBCC-4BE3-BFFF-730EF4F937C4}" type="presParOf" srcId="{DE3D998D-B3DA-4604-B23C-BC3B903755EC}" destId="{DC1DED79-C23D-42CF-89C3-6C493E63E5E0}" srcOrd="4" destOrd="0" presId="urn:microsoft.com/office/officeart/2018/2/layout/IconLabelDescriptionList"/>
    <dgm:cxn modelId="{2F5BBCF0-CF82-4BCA-9AE0-56A137039EDF}" type="presParOf" srcId="{D9E9A7B4-18CF-4336-88FC-BFEA87D8E6C5}" destId="{3AB5EF36-8A7A-498F-B5FB-725BA0C41501}" srcOrd="7" destOrd="0" presId="urn:microsoft.com/office/officeart/2018/2/layout/IconLabelDescriptionList"/>
    <dgm:cxn modelId="{CE3744D2-CF76-4D08-8197-860D3B9B07AE}" type="presParOf" srcId="{D9E9A7B4-18CF-4336-88FC-BFEA87D8E6C5}" destId="{00DCC865-DC41-460A-8275-3842D158B6BC}" srcOrd="8" destOrd="0" presId="urn:microsoft.com/office/officeart/2018/2/layout/IconLabelDescriptionList"/>
    <dgm:cxn modelId="{FD0A8A1B-5168-4E71-9081-7100257C439C}" type="presParOf" srcId="{00DCC865-DC41-460A-8275-3842D158B6BC}" destId="{48488FA4-8A7D-4248-8EDB-731347BC7526}" srcOrd="0" destOrd="0" presId="urn:microsoft.com/office/officeart/2018/2/layout/IconLabelDescriptionList"/>
    <dgm:cxn modelId="{0FBC770A-23DD-4324-87EB-61AFD37A777C}" type="presParOf" srcId="{00DCC865-DC41-460A-8275-3842D158B6BC}" destId="{0179A8CA-01CC-4F82-B7E8-B4DBED9F8646}" srcOrd="1" destOrd="0" presId="urn:microsoft.com/office/officeart/2018/2/layout/IconLabelDescriptionList"/>
    <dgm:cxn modelId="{C79FE33B-CB97-49DB-8E80-A1E2BA75CEDC}" type="presParOf" srcId="{00DCC865-DC41-460A-8275-3842D158B6BC}" destId="{949DBC73-6980-4746-A1FE-6AA240AFEEA4}" srcOrd="2" destOrd="0" presId="urn:microsoft.com/office/officeart/2018/2/layout/IconLabelDescriptionList"/>
    <dgm:cxn modelId="{47A50335-E2E5-4E86-B4C8-3C2298BFBCE5}" type="presParOf" srcId="{00DCC865-DC41-460A-8275-3842D158B6BC}" destId="{AD9220A0-9EBD-4A56-9294-1A5FE5A6F17C}" srcOrd="3" destOrd="0" presId="urn:microsoft.com/office/officeart/2018/2/layout/IconLabelDescriptionList"/>
    <dgm:cxn modelId="{11F0EF8F-363A-4446-97D7-B2958FE9C446}" type="presParOf" srcId="{00DCC865-DC41-460A-8275-3842D158B6BC}" destId="{FE991AC5-55EE-4EC6-8EFE-13B1708A34D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328A00-2BCC-4A38-AD30-7A0EE9439A7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434F8A-C826-4533-97E2-50FE0BFE91F1}">
      <dgm:prSet/>
      <dgm:spPr/>
      <dgm:t>
        <a:bodyPr/>
        <a:lstStyle/>
        <a:p>
          <a:pPr rtl="0">
            <a:lnSpc>
              <a:spcPct val="100000"/>
            </a:lnSpc>
          </a:pPr>
          <a:r>
            <a:rPr lang="en-US" dirty="0">
              <a:latin typeface="Calibri Light" panose="020F0302020204030204"/>
            </a:rPr>
            <a:t>Sign up to be on Education Panel - </a:t>
          </a:r>
          <a:r>
            <a:rPr lang="en-US" dirty="0"/>
            <a:t>we hope to host in </a:t>
          </a:r>
          <a:r>
            <a:rPr lang="en-US" dirty="0">
              <a:latin typeface="Calibri Light" panose="020F0302020204030204"/>
            </a:rPr>
            <a:t>the Fall</a:t>
          </a:r>
          <a:endParaRPr lang="en-US" dirty="0"/>
        </a:p>
      </dgm:t>
    </dgm:pt>
    <dgm:pt modelId="{097D092D-C7FB-4FE6-B60F-2FB4F4264608}" type="parTrans" cxnId="{86983756-E2B6-4419-8F73-45A2D2CE63B2}">
      <dgm:prSet/>
      <dgm:spPr/>
      <dgm:t>
        <a:bodyPr/>
        <a:lstStyle/>
        <a:p>
          <a:endParaRPr lang="en-US"/>
        </a:p>
      </dgm:t>
    </dgm:pt>
    <dgm:pt modelId="{071D946C-D361-455D-A6E2-B70AF78D574A}" type="sibTrans" cxnId="{86983756-E2B6-4419-8F73-45A2D2CE63B2}">
      <dgm:prSet/>
      <dgm:spPr/>
      <dgm:t>
        <a:bodyPr/>
        <a:lstStyle/>
        <a:p>
          <a:endParaRPr lang="en-US"/>
        </a:p>
      </dgm:t>
    </dgm:pt>
    <dgm:pt modelId="{D62DDA58-6B38-4404-A451-0765859BC8AF}">
      <dgm:prSet/>
      <dgm:spPr/>
      <dgm:t>
        <a:bodyPr/>
        <a:lstStyle/>
        <a:p>
          <a:pPr>
            <a:lnSpc>
              <a:spcPct val="100000"/>
            </a:lnSpc>
          </a:pPr>
          <a:r>
            <a:rPr lang="en-US" dirty="0"/>
            <a:t>Join working group and listserv to plan for budget advocacy in LA county and  State wide advocacy</a:t>
          </a:r>
        </a:p>
      </dgm:t>
    </dgm:pt>
    <dgm:pt modelId="{B3906405-3D61-470D-9CA2-D2E98330443D}" type="parTrans" cxnId="{06D5219E-8E5F-46AB-A1FB-F9048B759D00}">
      <dgm:prSet/>
      <dgm:spPr/>
      <dgm:t>
        <a:bodyPr/>
        <a:lstStyle/>
        <a:p>
          <a:endParaRPr lang="en-US"/>
        </a:p>
      </dgm:t>
    </dgm:pt>
    <dgm:pt modelId="{28A76B24-E26A-4D92-B612-7CEB6F11F9EF}" type="sibTrans" cxnId="{06D5219E-8E5F-46AB-A1FB-F9048B759D00}">
      <dgm:prSet/>
      <dgm:spPr/>
      <dgm:t>
        <a:bodyPr/>
        <a:lstStyle/>
        <a:p>
          <a:endParaRPr lang="en-US"/>
        </a:p>
      </dgm:t>
    </dgm:pt>
    <dgm:pt modelId="{FA849973-2B29-478C-8165-667924F7B0AB}">
      <dgm:prSet/>
      <dgm:spPr/>
      <dgm:t>
        <a:bodyPr/>
        <a:lstStyle/>
        <a:p>
          <a:pPr>
            <a:lnSpc>
              <a:spcPct val="100000"/>
            </a:lnSpc>
          </a:pPr>
          <a:r>
            <a:rPr lang="en-US" dirty="0"/>
            <a:t>Post on Social Media—SJI will send you a post on RJ once a month to post</a:t>
          </a:r>
        </a:p>
      </dgm:t>
    </dgm:pt>
    <dgm:pt modelId="{751183AD-8E32-4F4D-99E7-C5A3B448334E}" type="parTrans" cxnId="{554B7D3C-F705-41A5-AD49-A700769C5505}">
      <dgm:prSet/>
      <dgm:spPr/>
      <dgm:t>
        <a:bodyPr/>
        <a:lstStyle/>
        <a:p>
          <a:endParaRPr lang="en-US"/>
        </a:p>
      </dgm:t>
    </dgm:pt>
    <dgm:pt modelId="{6DDDF20A-E426-4D77-8B14-E9A5343667F1}" type="sibTrans" cxnId="{554B7D3C-F705-41A5-AD49-A700769C5505}">
      <dgm:prSet/>
      <dgm:spPr/>
      <dgm:t>
        <a:bodyPr/>
        <a:lstStyle/>
        <a:p>
          <a:endParaRPr lang="en-US"/>
        </a:p>
      </dgm:t>
    </dgm:pt>
    <dgm:pt modelId="{C0B8FB1B-A2CC-41EE-90E3-B776F24F916F}">
      <dgm:prSet/>
      <dgm:spPr/>
      <dgm:t>
        <a:bodyPr/>
        <a:lstStyle/>
        <a:p>
          <a:pPr>
            <a:lnSpc>
              <a:spcPct val="100000"/>
            </a:lnSpc>
          </a:pPr>
          <a:r>
            <a:rPr lang="en-US" dirty="0"/>
            <a:t>Educate your organizations and coalitions - SJI can provide you with training materials</a:t>
          </a:r>
        </a:p>
      </dgm:t>
    </dgm:pt>
    <dgm:pt modelId="{641B10B5-2E52-4197-84BF-EDD621C8CA2C}" type="parTrans" cxnId="{4077C780-8359-4BED-AA5E-69A223AB3FEA}">
      <dgm:prSet/>
      <dgm:spPr/>
      <dgm:t>
        <a:bodyPr/>
        <a:lstStyle/>
        <a:p>
          <a:endParaRPr lang="en-US"/>
        </a:p>
      </dgm:t>
    </dgm:pt>
    <dgm:pt modelId="{C3767022-43A6-47F2-B96E-F96A018C47B6}" type="sibTrans" cxnId="{4077C780-8359-4BED-AA5E-69A223AB3FEA}">
      <dgm:prSet/>
      <dgm:spPr/>
      <dgm:t>
        <a:bodyPr/>
        <a:lstStyle/>
        <a:p>
          <a:endParaRPr lang="en-US"/>
        </a:p>
      </dgm:t>
    </dgm:pt>
    <dgm:pt modelId="{4416ED7E-275E-42E6-9A0E-FC0869E1EDF2}">
      <dgm:prSet phldr="0"/>
      <dgm:spPr/>
      <dgm:t>
        <a:bodyPr/>
        <a:lstStyle/>
        <a:p>
          <a:pPr>
            <a:lnSpc>
              <a:spcPct val="100000"/>
            </a:lnSpc>
          </a:pPr>
          <a:r>
            <a:rPr lang="en-US" dirty="0">
              <a:latin typeface="Calibri Light" panose="020F0302020204030204"/>
            </a:rPr>
            <a:t>Train your task force and/or organization on Restorative Justice as an Alternative Pathway to Justice</a:t>
          </a:r>
        </a:p>
      </dgm:t>
    </dgm:pt>
    <dgm:pt modelId="{DA4A828A-F138-4835-A052-30EFA6B7A5C3}" type="parTrans" cxnId="{8AE2344A-40E8-425C-9303-8D04393A6088}">
      <dgm:prSet/>
      <dgm:spPr/>
    </dgm:pt>
    <dgm:pt modelId="{D433B05F-24B5-48E6-B178-9D8C5B3A23E7}" type="sibTrans" cxnId="{8AE2344A-40E8-425C-9303-8D04393A6088}">
      <dgm:prSet/>
      <dgm:spPr/>
    </dgm:pt>
    <dgm:pt modelId="{3BF6E83C-2889-4D87-AC83-1DCA7D227C5F}">
      <dgm:prSet phldr="0"/>
      <dgm:spPr/>
      <dgm:t>
        <a:bodyPr/>
        <a:lstStyle/>
        <a:p>
          <a:pPr rtl="0">
            <a:lnSpc>
              <a:spcPct val="100000"/>
            </a:lnSpc>
          </a:pPr>
          <a:r>
            <a:rPr lang="en-US" dirty="0">
              <a:latin typeface="Calibri Light" panose="020F0302020204030204"/>
            </a:rPr>
            <a:t>Share Sign-On Letters of Support with Survivors and Organizations</a:t>
          </a:r>
        </a:p>
      </dgm:t>
    </dgm:pt>
    <dgm:pt modelId="{C40632D0-0172-4AAB-B91E-80D1F530B1DD}" type="parTrans" cxnId="{E9860F6E-984C-4336-BE92-D0D325681E2C}">
      <dgm:prSet/>
      <dgm:spPr/>
    </dgm:pt>
    <dgm:pt modelId="{2073B3B7-C43A-4AD3-9C5D-D30E6620C639}" type="sibTrans" cxnId="{E9860F6E-984C-4336-BE92-D0D325681E2C}">
      <dgm:prSet/>
      <dgm:spPr/>
    </dgm:pt>
    <dgm:pt modelId="{4C9D4DC2-E86E-48C6-B20C-1CC52F6272F8}" type="pres">
      <dgm:prSet presAssocID="{8F328A00-2BCC-4A38-AD30-7A0EE9439A72}" presName="root" presStyleCnt="0">
        <dgm:presLayoutVars>
          <dgm:dir/>
          <dgm:resizeHandles val="exact"/>
        </dgm:presLayoutVars>
      </dgm:prSet>
      <dgm:spPr/>
    </dgm:pt>
    <dgm:pt modelId="{5B3CF1E3-A707-49EB-AE46-832D8FC72738}" type="pres">
      <dgm:prSet presAssocID="{EB434F8A-C826-4533-97E2-50FE0BFE91F1}" presName="compNode" presStyleCnt="0"/>
      <dgm:spPr/>
    </dgm:pt>
    <dgm:pt modelId="{F65BE63E-F38B-4C1C-99E0-FB9BA144414D}" type="pres">
      <dgm:prSet presAssocID="{EB434F8A-C826-4533-97E2-50FE0BFE91F1}" presName="bgRect" presStyleLbl="bgShp" presStyleIdx="0" presStyleCnt="6"/>
      <dgm:spPr/>
    </dgm:pt>
    <dgm:pt modelId="{03AFCFFA-9099-47D1-9E4E-C1AACBFF5829}" type="pres">
      <dgm:prSet presAssocID="{EB434F8A-C826-4533-97E2-50FE0BFE91F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27D76EE1-29EC-4E0A-9B2B-EAB07F9DB83E}" type="pres">
      <dgm:prSet presAssocID="{EB434F8A-C826-4533-97E2-50FE0BFE91F1}" presName="spaceRect" presStyleCnt="0"/>
      <dgm:spPr/>
    </dgm:pt>
    <dgm:pt modelId="{3CB8FE2E-103B-4002-AF76-EF63CDC4926C}" type="pres">
      <dgm:prSet presAssocID="{EB434F8A-C826-4533-97E2-50FE0BFE91F1}" presName="parTx" presStyleLbl="revTx" presStyleIdx="0" presStyleCnt="6">
        <dgm:presLayoutVars>
          <dgm:chMax val="0"/>
          <dgm:chPref val="0"/>
        </dgm:presLayoutVars>
      </dgm:prSet>
      <dgm:spPr/>
    </dgm:pt>
    <dgm:pt modelId="{78339139-7657-4FA7-99F3-7FCE186C7D58}" type="pres">
      <dgm:prSet presAssocID="{071D946C-D361-455D-A6E2-B70AF78D574A}" presName="sibTrans" presStyleCnt="0"/>
      <dgm:spPr/>
    </dgm:pt>
    <dgm:pt modelId="{F1E6C481-B1AC-4534-8346-B66779D97069}" type="pres">
      <dgm:prSet presAssocID="{D62DDA58-6B38-4404-A451-0765859BC8AF}" presName="compNode" presStyleCnt="0"/>
      <dgm:spPr/>
    </dgm:pt>
    <dgm:pt modelId="{2FA886ED-7593-424E-9B79-1C7C0DD4C89A}" type="pres">
      <dgm:prSet presAssocID="{D62DDA58-6B38-4404-A451-0765859BC8AF}" presName="bgRect" presStyleLbl="bgShp" presStyleIdx="1" presStyleCnt="6"/>
      <dgm:spPr/>
    </dgm:pt>
    <dgm:pt modelId="{E75ED2A9-6E1E-4AA0-AD2B-F03907FBBD86}" type="pres">
      <dgm:prSet presAssocID="{D62DDA58-6B38-4404-A451-0765859BC8A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2BC462DB-0907-47FC-84E5-9B9B763E568C}" type="pres">
      <dgm:prSet presAssocID="{D62DDA58-6B38-4404-A451-0765859BC8AF}" presName="spaceRect" presStyleCnt="0"/>
      <dgm:spPr/>
    </dgm:pt>
    <dgm:pt modelId="{A2BD2006-B187-400D-AB90-738B109156C0}" type="pres">
      <dgm:prSet presAssocID="{D62DDA58-6B38-4404-A451-0765859BC8AF}" presName="parTx" presStyleLbl="revTx" presStyleIdx="1" presStyleCnt="6">
        <dgm:presLayoutVars>
          <dgm:chMax val="0"/>
          <dgm:chPref val="0"/>
        </dgm:presLayoutVars>
      </dgm:prSet>
      <dgm:spPr/>
    </dgm:pt>
    <dgm:pt modelId="{B29BAB58-E423-4103-BB26-62688B8D2394}" type="pres">
      <dgm:prSet presAssocID="{28A76B24-E26A-4D92-B612-7CEB6F11F9EF}" presName="sibTrans" presStyleCnt="0"/>
      <dgm:spPr/>
    </dgm:pt>
    <dgm:pt modelId="{CCA23251-3AB6-46B3-A7C2-0DD2826C6DD8}" type="pres">
      <dgm:prSet presAssocID="{FA849973-2B29-478C-8165-667924F7B0AB}" presName="compNode" presStyleCnt="0"/>
      <dgm:spPr/>
    </dgm:pt>
    <dgm:pt modelId="{6C1BBFF9-3AC3-4A61-BDD8-1B370C26D7BE}" type="pres">
      <dgm:prSet presAssocID="{FA849973-2B29-478C-8165-667924F7B0AB}" presName="bgRect" presStyleLbl="bgShp" presStyleIdx="2" presStyleCnt="6"/>
      <dgm:spPr/>
    </dgm:pt>
    <dgm:pt modelId="{41E42537-A156-4722-BE71-A50033C91998}" type="pres">
      <dgm:prSet presAssocID="{FA849973-2B29-478C-8165-667924F7B0A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envelope"/>
        </a:ext>
      </dgm:extLst>
    </dgm:pt>
    <dgm:pt modelId="{ECFC2624-2D32-416C-A00E-2C8F7DAF86B9}" type="pres">
      <dgm:prSet presAssocID="{FA849973-2B29-478C-8165-667924F7B0AB}" presName="spaceRect" presStyleCnt="0"/>
      <dgm:spPr/>
    </dgm:pt>
    <dgm:pt modelId="{A840AED5-DDAC-4252-BD34-6322220C7254}" type="pres">
      <dgm:prSet presAssocID="{FA849973-2B29-478C-8165-667924F7B0AB}" presName="parTx" presStyleLbl="revTx" presStyleIdx="2" presStyleCnt="6">
        <dgm:presLayoutVars>
          <dgm:chMax val="0"/>
          <dgm:chPref val="0"/>
        </dgm:presLayoutVars>
      </dgm:prSet>
      <dgm:spPr/>
    </dgm:pt>
    <dgm:pt modelId="{72A203FA-F384-4794-87FC-1D6725F5FDB4}" type="pres">
      <dgm:prSet presAssocID="{6DDDF20A-E426-4D77-8B14-E9A5343667F1}" presName="sibTrans" presStyleCnt="0"/>
      <dgm:spPr/>
    </dgm:pt>
    <dgm:pt modelId="{6398BFA6-40D0-47C3-BD0E-711F6A54EBF0}" type="pres">
      <dgm:prSet presAssocID="{3BF6E83C-2889-4D87-AC83-1DCA7D227C5F}" presName="compNode" presStyleCnt="0"/>
      <dgm:spPr/>
    </dgm:pt>
    <dgm:pt modelId="{1CBB8EE3-2BB7-464C-BF88-FF4CD00F0F77}" type="pres">
      <dgm:prSet presAssocID="{3BF6E83C-2889-4D87-AC83-1DCA7D227C5F}" presName="bgRect" presStyleLbl="bgShp" presStyleIdx="3" presStyleCnt="6"/>
      <dgm:spPr/>
    </dgm:pt>
    <dgm:pt modelId="{F9878401-13E7-44E9-957A-F1F260596219}" type="pres">
      <dgm:prSet presAssocID="{3BF6E83C-2889-4D87-AC83-1DCA7D227C5F}" presName="iconRect" presStyleLbl="node1" presStyleIdx="3" presStyleCnt="6"/>
      <dgm:spPr/>
    </dgm:pt>
    <dgm:pt modelId="{B7F7BDB6-E9F2-4A6D-A2AA-D8CB8158B3E6}" type="pres">
      <dgm:prSet presAssocID="{3BF6E83C-2889-4D87-AC83-1DCA7D227C5F}" presName="spaceRect" presStyleCnt="0"/>
      <dgm:spPr/>
    </dgm:pt>
    <dgm:pt modelId="{1BF3D8E5-8D00-4F94-B593-2EC12C9A06B2}" type="pres">
      <dgm:prSet presAssocID="{3BF6E83C-2889-4D87-AC83-1DCA7D227C5F}" presName="parTx" presStyleLbl="revTx" presStyleIdx="3" presStyleCnt="6">
        <dgm:presLayoutVars>
          <dgm:chMax val="0"/>
          <dgm:chPref val="0"/>
        </dgm:presLayoutVars>
      </dgm:prSet>
      <dgm:spPr/>
    </dgm:pt>
    <dgm:pt modelId="{A95B04FE-7872-4B17-984D-B8CC483541DE}" type="pres">
      <dgm:prSet presAssocID="{2073B3B7-C43A-4AD3-9C5D-D30E6620C639}" presName="sibTrans" presStyleCnt="0"/>
      <dgm:spPr/>
    </dgm:pt>
    <dgm:pt modelId="{AE142423-378B-42D7-A481-30D33318D264}" type="pres">
      <dgm:prSet presAssocID="{C0B8FB1B-A2CC-41EE-90E3-B776F24F916F}" presName="compNode" presStyleCnt="0"/>
      <dgm:spPr/>
    </dgm:pt>
    <dgm:pt modelId="{C124F2D3-6783-4219-A0B8-9BF6890DDA68}" type="pres">
      <dgm:prSet presAssocID="{C0B8FB1B-A2CC-41EE-90E3-B776F24F916F}" presName="bgRect" presStyleLbl="bgShp" presStyleIdx="4" presStyleCnt="6"/>
      <dgm:spPr/>
    </dgm:pt>
    <dgm:pt modelId="{CD18F9A9-4B2B-4FFC-B015-50C22CB320C3}" type="pres">
      <dgm:prSet presAssocID="{C0B8FB1B-A2CC-41EE-90E3-B776F24F916F}" presName="iconRect" presStyleLbl="node1" presStyleIdx="4"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50F04ADD-001D-48E8-BF3B-137C5F3C47B4}" type="pres">
      <dgm:prSet presAssocID="{C0B8FB1B-A2CC-41EE-90E3-B776F24F916F}" presName="spaceRect" presStyleCnt="0"/>
      <dgm:spPr/>
    </dgm:pt>
    <dgm:pt modelId="{D4D2E849-0B81-4824-8374-671A391CC4CB}" type="pres">
      <dgm:prSet presAssocID="{C0B8FB1B-A2CC-41EE-90E3-B776F24F916F}" presName="parTx" presStyleLbl="revTx" presStyleIdx="4" presStyleCnt="6">
        <dgm:presLayoutVars>
          <dgm:chMax val="0"/>
          <dgm:chPref val="0"/>
        </dgm:presLayoutVars>
      </dgm:prSet>
      <dgm:spPr/>
    </dgm:pt>
    <dgm:pt modelId="{052AB2BC-A5EA-4EE2-979C-C6181E50FC65}" type="pres">
      <dgm:prSet presAssocID="{C3767022-43A6-47F2-B96E-F96A018C47B6}" presName="sibTrans" presStyleCnt="0"/>
      <dgm:spPr/>
    </dgm:pt>
    <dgm:pt modelId="{B6F93D8E-D9FC-4CF7-9D09-50851283A4FE}" type="pres">
      <dgm:prSet presAssocID="{4416ED7E-275E-42E6-9A0E-FC0869E1EDF2}" presName="compNode" presStyleCnt="0"/>
      <dgm:spPr/>
    </dgm:pt>
    <dgm:pt modelId="{2A35044E-7BF9-496D-9BA3-C830B5546B6B}" type="pres">
      <dgm:prSet presAssocID="{4416ED7E-275E-42E6-9A0E-FC0869E1EDF2}" presName="bgRect" presStyleLbl="bgShp" presStyleIdx="5" presStyleCnt="6"/>
      <dgm:spPr/>
    </dgm:pt>
    <dgm:pt modelId="{2CC1A6AF-9476-4E02-A66E-B27059259A62}" type="pres">
      <dgm:prSet presAssocID="{4416ED7E-275E-42E6-9A0E-FC0869E1EDF2}" presName="iconRect" presStyleLbl="node1" presStyleIdx="5" presStyleCnt="6"/>
      <dgm:spPr/>
    </dgm:pt>
    <dgm:pt modelId="{7F12239C-6CA4-4FAC-933D-1063692C390B}" type="pres">
      <dgm:prSet presAssocID="{4416ED7E-275E-42E6-9A0E-FC0869E1EDF2}" presName="spaceRect" presStyleCnt="0"/>
      <dgm:spPr/>
    </dgm:pt>
    <dgm:pt modelId="{3DC862AF-D3FD-4D02-807C-70E31245570F}" type="pres">
      <dgm:prSet presAssocID="{4416ED7E-275E-42E6-9A0E-FC0869E1EDF2}" presName="parTx" presStyleLbl="revTx" presStyleIdx="5" presStyleCnt="6">
        <dgm:presLayoutVars>
          <dgm:chMax val="0"/>
          <dgm:chPref val="0"/>
        </dgm:presLayoutVars>
      </dgm:prSet>
      <dgm:spPr/>
    </dgm:pt>
  </dgm:ptLst>
  <dgm:cxnLst>
    <dgm:cxn modelId="{554B7D3C-F705-41A5-AD49-A700769C5505}" srcId="{8F328A00-2BCC-4A38-AD30-7A0EE9439A72}" destId="{FA849973-2B29-478C-8165-667924F7B0AB}" srcOrd="2" destOrd="0" parTransId="{751183AD-8E32-4F4D-99E7-C5A3B448334E}" sibTransId="{6DDDF20A-E426-4D77-8B14-E9A5343667F1}"/>
    <dgm:cxn modelId="{8AE2344A-40E8-425C-9303-8D04393A6088}" srcId="{8F328A00-2BCC-4A38-AD30-7A0EE9439A72}" destId="{4416ED7E-275E-42E6-9A0E-FC0869E1EDF2}" srcOrd="5" destOrd="0" parTransId="{DA4A828A-F138-4835-A052-30EFA6B7A5C3}" sibTransId="{D433B05F-24B5-48E6-B178-9D8C5B3A23E7}"/>
    <dgm:cxn modelId="{E9860F6E-984C-4336-BE92-D0D325681E2C}" srcId="{8F328A00-2BCC-4A38-AD30-7A0EE9439A72}" destId="{3BF6E83C-2889-4D87-AC83-1DCA7D227C5F}" srcOrd="3" destOrd="0" parTransId="{C40632D0-0172-4AAB-B91E-80D1F530B1DD}" sibTransId="{2073B3B7-C43A-4AD3-9C5D-D30E6620C639}"/>
    <dgm:cxn modelId="{E743F555-1C67-4404-BADD-6B909BE467F6}" type="presOf" srcId="{FA849973-2B29-478C-8165-667924F7B0AB}" destId="{A840AED5-DDAC-4252-BD34-6322220C7254}" srcOrd="0" destOrd="0" presId="urn:microsoft.com/office/officeart/2018/2/layout/IconVerticalSolidList"/>
    <dgm:cxn modelId="{86983756-E2B6-4419-8F73-45A2D2CE63B2}" srcId="{8F328A00-2BCC-4A38-AD30-7A0EE9439A72}" destId="{EB434F8A-C826-4533-97E2-50FE0BFE91F1}" srcOrd="0" destOrd="0" parTransId="{097D092D-C7FB-4FE6-B60F-2FB4F4264608}" sibTransId="{071D946C-D361-455D-A6E2-B70AF78D574A}"/>
    <dgm:cxn modelId="{9C77EF78-8E54-4E24-992B-DF3DC47B023A}" type="presOf" srcId="{3BF6E83C-2889-4D87-AC83-1DCA7D227C5F}" destId="{1BF3D8E5-8D00-4F94-B593-2EC12C9A06B2}" srcOrd="0" destOrd="0" presId="urn:microsoft.com/office/officeart/2018/2/layout/IconVerticalSolidList"/>
    <dgm:cxn modelId="{4077C780-8359-4BED-AA5E-69A223AB3FEA}" srcId="{8F328A00-2BCC-4A38-AD30-7A0EE9439A72}" destId="{C0B8FB1B-A2CC-41EE-90E3-B776F24F916F}" srcOrd="4" destOrd="0" parTransId="{641B10B5-2E52-4197-84BF-EDD621C8CA2C}" sibTransId="{C3767022-43A6-47F2-B96E-F96A018C47B6}"/>
    <dgm:cxn modelId="{06D5219E-8E5F-46AB-A1FB-F9048B759D00}" srcId="{8F328A00-2BCC-4A38-AD30-7A0EE9439A72}" destId="{D62DDA58-6B38-4404-A451-0765859BC8AF}" srcOrd="1" destOrd="0" parTransId="{B3906405-3D61-470D-9CA2-D2E98330443D}" sibTransId="{28A76B24-E26A-4D92-B612-7CEB6F11F9EF}"/>
    <dgm:cxn modelId="{F9DB59E5-0B53-4F3A-87B9-9C980D4AEAF2}" type="presOf" srcId="{4416ED7E-275E-42E6-9A0E-FC0869E1EDF2}" destId="{3DC862AF-D3FD-4D02-807C-70E31245570F}" srcOrd="0" destOrd="0" presId="urn:microsoft.com/office/officeart/2018/2/layout/IconVerticalSolidList"/>
    <dgm:cxn modelId="{620BF9E5-730A-43E0-8C50-25BF0427A3B1}" type="presOf" srcId="{D62DDA58-6B38-4404-A451-0765859BC8AF}" destId="{A2BD2006-B187-400D-AB90-738B109156C0}" srcOrd="0" destOrd="0" presId="urn:microsoft.com/office/officeart/2018/2/layout/IconVerticalSolidList"/>
    <dgm:cxn modelId="{7B4B8AF2-D9C5-49BA-A187-54C811D34575}" type="presOf" srcId="{EB434F8A-C826-4533-97E2-50FE0BFE91F1}" destId="{3CB8FE2E-103B-4002-AF76-EF63CDC4926C}" srcOrd="0" destOrd="0" presId="urn:microsoft.com/office/officeart/2018/2/layout/IconVerticalSolidList"/>
    <dgm:cxn modelId="{7C8883F6-3824-4AB1-BE19-A8453DADC82C}" type="presOf" srcId="{8F328A00-2BCC-4A38-AD30-7A0EE9439A72}" destId="{4C9D4DC2-E86E-48C6-B20C-1CC52F6272F8}" srcOrd="0" destOrd="0" presId="urn:microsoft.com/office/officeart/2018/2/layout/IconVerticalSolidList"/>
    <dgm:cxn modelId="{E901E6FA-1041-43D6-B2AA-5F56410D0769}" type="presOf" srcId="{C0B8FB1B-A2CC-41EE-90E3-B776F24F916F}" destId="{D4D2E849-0B81-4824-8374-671A391CC4CB}" srcOrd="0" destOrd="0" presId="urn:microsoft.com/office/officeart/2018/2/layout/IconVerticalSolidList"/>
    <dgm:cxn modelId="{F553F2CA-76B7-4C2C-97C7-D4AF0F8B32F1}" type="presParOf" srcId="{4C9D4DC2-E86E-48C6-B20C-1CC52F6272F8}" destId="{5B3CF1E3-A707-49EB-AE46-832D8FC72738}" srcOrd="0" destOrd="0" presId="urn:microsoft.com/office/officeart/2018/2/layout/IconVerticalSolidList"/>
    <dgm:cxn modelId="{A2A4836E-4E9A-4872-ADE6-0BECB14641C3}" type="presParOf" srcId="{5B3CF1E3-A707-49EB-AE46-832D8FC72738}" destId="{F65BE63E-F38B-4C1C-99E0-FB9BA144414D}" srcOrd="0" destOrd="0" presId="urn:microsoft.com/office/officeart/2018/2/layout/IconVerticalSolidList"/>
    <dgm:cxn modelId="{B1152BED-0152-4D2C-87C0-F75BFB383E57}" type="presParOf" srcId="{5B3CF1E3-A707-49EB-AE46-832D8FC72738}" destId="{03AFCFFA-9099-47D1-9E4E-C1AACBFF5829}" srcOrd="1" destOrd="0" presId="urn:microsoft.com/office/officeart/2018/2/layout/IconVerticalSolidList"/>
    <dgm:cxn modelId="{9E94DA56-9CAB-4B89-90E4-63139915264B}" type="presParOf" srcId="{5B3CF1E3-A707-49EB-AE46-832D8FC72738}" destId="{27D76EE1-29EC-4E0A-9B2B-EAB07F9DB83E}" srcOrd="2" destOrd="0" presId="urn:microsoft.com/office/officeart/2018/2/layout/IconVerticalSolidList"/>
    <dgm:cxn modelId="{7CBB5457-3A0A-4C1A-84EE-BB6E688CD265}" type="presParOf" srcId="{5B3CF1E3-A707-49EB-AE46-832D8FC72738}" destId="{3CB8FE2E-103B-4002-AF76-EF63CDC4926C}" srcOrd="3" destOrd="0" presId="urn:microsoft.com/office/officeart/2018/2/layout/IconVerticalSolidList"/>
    <dgm:cxn modelId="{3A718814-9F03-457A-BADC-07F5A2719B28}" type="presParOf" srcId="{4C9D4DC2-E86E-48C6-B20C-1CC52F6272F8}" destId="{78339139-7657-4FA7-99F3-7FCE186C7D58}" srcOrd="1" destOrd="0" presId="urn:microsoft.com/office/officeart/2018/2/layout/IconVerticalSolidList"/>
    <dgm:cxn modelId="{152A7CEB-1D24-489A-BDD3-3D2F8E3693E9}" type="presParOf" srcId="{4C9D4DC2-E86E-48C6-B20C-1CC52F6272F8}" destId="{F1E6C481-B1AC-4534-8346-B66779D97069}" srcOrd="2" destOrd="0" presId="urn:microsoft.com/office/officeart/2018/2/layout/IconVerticalSolidList"/>
    <dgm:cxn modelId="{8B53DFB4-5B59-4E1E-8F54-F961152BCA98}" type="presParOf" srcId="{F1E6C481-B1AC-4534-8346-B66779D97069}" destId="{2FA886ED-7593-424E-9B79-1C7C0DD4C89A}" srcOrd="0" destOrd="0" presId="urn:microsoft.com/office/officeart/2018/2/layout/IconVerticalSolidList"/>
    <dgm:cxn modelId="{6835B545-CC32-4D0E-BBD6-6BAD3383D3B3}" type="presParOf" srcId="{F1E6C481-B1AC-4534-8346-B66779D97069}" destId="{E75ED2A9-6E1E-4AA0-AD2B-F03907FBBD86}" srcOrd="1" destOrd="0" presId="urn:microsoft.com/office/officeart/2018/2/layout/IconVerticalSolidList"/>
    <dgm:cxn modelId="{8B0D9372-DE81-4FC1-B7FC-613724FCAA87}" type="presParOf" srcId="{F1E6C481-B1AC-4534-8346-B66779D97069}" destId="{2BC462DB-0907-47FC-84E5-9B9B763E568C}" srcOrd="2" destOrd="0" presId="urn:microsoft.com/office/officeart/2018/2/layout/IconVerticalSolidList"/>
    <dgm:cxn modelId="{C4A502AF-D766-4716-953D-93FA8EC20CA9}" type="presParOf" srcId="{F1E6C481-B1AC-4534-8346-B66779D97069}" destId="{A2BD2006-B187-400D-AB90-738B109156C0}" srcOrd="3" destOrd="0" presId="urn:microsoft.com/office/officeart/2018/2/layout/IconVerticalSolidList"/>
    <dgm:cxn modelId="{D360A6D6-7F52-4994-87B3-6284835F52DA}" type="presParOf" srcId="{4C9D4DC2-E86E-48C6-B20C-1CC52F6272F8}" destId="{B29BAB58-E423-4103-BB26-62688B8D2394}" srcOrd="3" destOrd="0" presId="urn:microsoft.com/office/officeart/2018/2/layout/IconVerticalSolidList"/>
    <dgm:cxn modelId="{6602C633-6388-458F-B036-987EEAE277A1}" type="presParOf" srcId="{4C9D4DC2-E86E-48C6-B20C-1CC52F6272F8}" destId="{CCA23251-3AB6-46B3-A7C2-0DD2826C6DD8}" srcOrd="4" destOrd="0" presId="urn:microsoft.com/office/officeart/2018/2/layout/IconVerticalSolidList"/>
    <dgm:cxn modelId="{70DC6AFB-DA41-4655-809A-84E075456763}" type="presParOf" srcId="{CCA23251-3AB6-46B3-A7C2-0DD2826C6DD8}" destId="{6C1BBFF9-3AC3-4A61-BDD8-1B370C26D7BE}" srcOrd="0" destOrd="0" presId="urn:microsoft.com/office/officeart/2018/2/layout/IconVerticalSolidList"/>
    <dgm:cxn modelId="{83459933-60A6-43D7-8916-C505CF8E8A5D}" type="presParOf" srcId="{CCA23251-3AB6-46B3-A7C2-0DD2826C6DD8}" destId="{41E42537-A156-4722-BE71-A50033C91998}" srcOrd="1" destOrd="0" presId="urn:microsoft.com/office/officeart/2018/2/layout/IconVerticalSolidList"/>
    <dgm:cxn modelId="{1731FF6B-F341-4F00-91D9-8292EB5048A1}" type="presParOf" srcId="{CCA23251-3AB6-46B3-A7C2-0DD2826C6DD8}" destId="{ECFC2624-2D32-416C-A00E-2C8F7DAF86B9}" srcOrd="2" destOrd="0" presId="urn:microsoft.com/office/officeart/2018/2/layout/IconVerticalSolidList"/>
    <dgm:cxn modelId="{88DB1867-6253-4D57-8AFD-197544A587CA}" type="presParOf" srcId="{CCA23251-3AB6-46B3-A7C2-0DD2826C6DD8}" destId="{A840AED5-DDAC-4252-BD34-6322220C7254}" srcOrd="3" destOrd="0" presId="urn:microsoft.com/office/officeart/2018/2/layout/IconVerticalSolidList"/>
    <dgm:cxn modelId="{1052AFAC-AB32-4FC7-AE28-2212F26FF85D}" type="presParOf" srcId="{4C9D4DC2-E86E-48C6-B20C-1CC52F6272F8}" destId="{72A203FA-F384-4794-87FC-1D6725F5FDB4}" srcOrd="5" destOrd="0" presId="urn:microsoft.com/office/officeart/2018/2/layout/IconVerticalSolidList"/>
    <dgm:cxn modelId="{45EC3A31-5A49-4B2F-B29E-0EA691AB8E6F}" type="presParOf" srcId="{4C9D4DC2-E86E-48C6-B20C-1CC52F6272F8}" destId="{6398BFA6-40D0-47C3-BD0E-711F6A54EBF0}" srcOrd="6" destOrd="0" presId="urn:microsoft.com/office/officeart/2018/2/layout/IconVerticalSolidList"/>
    <dgm:cxn modelId="{84B124C5-06F4-40BB-949C-C87F226ECB88}" type="presParOf" srcId="{6398BFA6-40D0-47C3-BD0E-711F6A54EBF0}" destId="{1CBB8EE3-2BB7-464C-BF88-FF4CD00F0F77}" srcOrd="0" destOrd="0" presId="urn:microsoft.com/office/officeart/2018/2/layout/IconVerticalSolidList"/>
    <dgm:cxn modelId="{A7DA015F-E4C9-4014-B6B5-11BF265B75C6}" type="presParOf" srcId="{6398BFA6-40D0-47C3-BD0E-711F6A54EBF0}" destId="{F9878401-13E7-44E9-957A-F1F260596219}" srcOrd="1" destOrd="0" presId="urn:microsoft.com/office/officeart/2018/2/layout/IconVerticalSolidList"/>
    <dgm:cxn modelId="{B4F405C5-EF5D-4477-A6F1-C304D432F5EA}" type="presParOf" srcId="{6398BFA6-40D0-47C3-BD0E-711F6A54EBF0}" destId="{B7F7BDB6-E9F2-4A6D-A2AA-D8CB8158B3E6}" srcOrd="2" destOrd="0" presId="urn:microsoft.com/office/officeart/2018/2/layout/IconVerticalSolidList"/>
    <dgm:cxn modelId="{C9A8C7D7-D57E-4BC3-8C2E-5320BD7DEC23}" type="presParOf" srcId="{6398BFA6-40D0-47C3-BD0E-711F6A54EBF0}" destId="{1BF3D8E5-8D00-4F94-B593-2EC12C9A06B2}" srcOrd="3" destOrd="0" presId="urn:microsoft.com/office/officeart/2018/2/layout/IconVerticalSolidList"/>
    <dgm:cxn modelId="{850E18D4-1CF9-4D5B-A022-B3876B482C8A}" type="presParOf" srcId="{4C9D4DC2-E86E-48C6-B20C-1CC52F6272F8}" destId="{A95B04FE-7872-4B17-984D-B8CC483541DE}" srcOrd="7" destOrd="0" presId="urn:microsoft.com/office/officeart/2018/2/layout/IconVerticalSolidList"/>
    <dgm:cxn modelId="{FC362D76-6DCA-4038-A72A-7C0D785BC650}" type="presParOf" srcId="{4C9D4DC2-E86E-48C6-B20C-1CC52F6272F8}" destId="{AE142423-378B-42D7-A481-30D33318D264}" srcOrd="8" destOrd="0" presId="urn:microsoft.com/office/officeart/2018/2/layout/IconVerticalSolidList"/>
    <dgm:cxn modelId="{10C4ED0F-86EC-4272-89E9-C7276B027A48}" type="presParOf" srcId="{AE142423-378B-42D7-A481-30D33318D264}" destId="{C124F2D3-6783-4219-A0B8-9BF6890DDA68}" srcOrd="0" destOrd="0" presId="urn:microsoft.com/office/officeart/2018/2/layout/IconVerticalSolidList"/>
    <dgm:cxn modelId="{39163301-4EE0-4498-930A-56525652AA19}" type="presParOf" srcId="{AE142423-378B-42D7-A481-30D33318D264}" destId="{CD18F9A9-4B2B-4FFC-B015-50C22CB320C3}" srcOrd="1" destOrd="0" presId="urn:microsoft.com/office/officeart/2018/2/layout/IconVerticalSolidList"/>
    <dgm:cxn modelId="{87124513-A4BD-4723-A722-3A1C2B4AF03C}" type="presParOf" srcId="{AE142423-378B-42D7-A481-30D33318D264}" destId="{50F04ADD-001D-48E8-BF3B-137C5F3C47B4}" srcOrd="2" destOrd="0" presId="urn:microsoft.com/office/officeart/2018/2/layout/IconVerticalSolidList"/>
    <dgm:cxn modelId="{D2B7A68A-48A8-456B-9E0A-97CE7727C480}" type="presParOf" srcId="{AE142423-378B-42D7-A481-30D33318D264}" destId="{D4D2E849-0B81-4824-8374-671A391CC4CB}" srcOrd="3" destOrd="0" presId="urn:microsoft.com/office/officeart/2018/2/layout/IconVerticalSolidList"/>
    <dgm:cxn modelId="{8D21BF0E-6108-4BE6-95D1-D6C6B770BB4B}" type="presParOf" srcId="{4C9D4DC2-E86E-48C6-B20C-1CC52F6272F8}" destId="{052AB2BC-A5EA-4EE2-979C-C6181E50FC65}" srcOrd="9" destOrd="0" presId="urn:microsoft.com/office/officeart/2018/2/layout/IconVerticalSolidList"/>
    <dgm:cxn modelId="{7563D9E8-AD7E-4591-810C-F575C1535826}" type="presParOf" srcId="{4C9D4DC2-E86E-48C6-B20C-1CC52F6272F8}" destId="{B6F93D8E-D9FC-4CF7-9D09-50851283A4FE}" srcOrd="10" destOrd="0" presId="urn:microsoft.com/office/officeart/2018/2/layout/IconVerticalSolidList"/>
    <dgm:cxn modelId="{215F26D8-9227-4161-BCC7-5A4CD233479B}" type="presParOf" srcId="{B6F93D8E-D9FC-4CF7-9D09-50851283A4FE}" destId="{2A35044E-7BF9-496D-9BA3-C830B5546B6B}" srcOrd="0" destOrd="0" presId="urn:microsoft.com/office/officeart/2018/2/layout/IconVerticalSolidList"/>
    <dgm:cxn modelId="{73AB9027-B4C2-420E-8690-8C69770EE221}" type="presParOf" srcId="{B6F93D8E-D9FC-4CF7-9D09-50851283A4FE}" destId="{2CC1A6AF-9476-4E02-A66E-B27059259A62}" srcOrd="1" destOrd="0" presId="urn:microsoft.com/office/officeart/2018/2/layout/IconVerticalSolidList"/>
    <dgm:cxn modelId="{83BA8C9F-9A96-4E87-95F1-4552356944E3}" type="presParOf" srcId="{B6F93D8E-D9FC-4CF7-9D09-50851283A4FE}" destId="{7F12239C-6CA4-4FAC-933D-1063692C390B}" srcOrd="2" destOrd="0" presId="urn:microsoft.com/office/officeart/2018/2/layout/IconVerticalSolidList"/>
    <dgm:cxn modelId="{14C1CCA5-50F3-4D2B-9244-B25998D89BD2}" type="presParOf" srcId="{B6F93D8E-D9FC-4CF7-9D09-50851283A4FE}" destId="{3DC862AF-D3FD-4D02-807C-70E31245570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42C09-5317-4976-A6F6-9FDBD7C5FE97}">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10FA04-34AF-4236-82A8-C8537BB4274F}">
      <dsp:nvSpPr>
        <dsp:cNvPr id="0" name=""/>
        <dsp:cNvSpPr/>
      </dsp:nvSpPr>
      <dsp:spPr>
        <a:xfrm>
          <a:off x="0" y="0"/>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ctr" defTabSz="2266950">
            <a:lnSpc>
              <a:spcPct val="90000"/>
            </a:lnSpc>
            <a:spcBef>
              <a:spcPct val="0"/>
            </a:spcBef>
            <a:spcAft>
              <a:spcPct val="35000"/>
            </a:spcAft>
            <a:buNone/>
          </a:pPr>
          <a:r>
            <a:rPr lang="en-US" sz="5100" b="1" kern="1200"/>
            <a:t>Anabel Martinez </a:t>
          </a:r>
        </a:p>
        <a:p>
          <a:pPr marL="0" lvl="0" indent="0" algn="ctr" defTabSz="2266950">
            <a:lnSpc>
              <a:spcPct val="90000"/>
            </a:lnSpc>
            <a:spcBef>
              <a:spcPct val="0"/>
            </a:spcBef>
            <a:spcAft>
              <a:spcPct val="35000"/>
            </a:spcAft>
            <a:buNone/>
          </a:pPr>
          <a:r>
            <a:rPr lang="en-US" sz="5100" b="0" kern="1200"/>
            <a:t>Senior Policy Counsel Local</a:t>
          </a:r>
        </a:p>
      </dsp:txBody>
      <dsp:txXfrm>
        <a:off x="0" y="0"/>
        <a:ext cx="6797675" cy="2824955"/>
      </dsp:txXfrm>
    </dsp:sp>
    <dsp:sp modelId="{B7BF70D4-9C96-4FD8-BFD8-BA5729B1041A}">
      <dsp:nvSpPr>
        <dsp:cNvPr id="0" name=""/>
        <dsp:cNvSpPr/>
      </dsp:nvSpPr>
      <dsp:spPr>
        <a:xfrm>
          <a:off x="0" y="2824955"/>
          <a:ext cx="6797675" cy="0"/>
        </a:xfrm>
        <a:prstGeom prst="line">
          <a:avLst/>
        </a:prstGeom>
        <a:solidFill>
          <a:schemeClr val="accent2">
            <a:hueOff val="-1331824"/>
            <a:satOff val="-586"/>
            <a:lumOff val="1569"/>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DBD3FE-89E7-4EF9-B37E-7280C5EC0BCA}">
      <dsp:nvSpPr>
        <dsp:cNvPr id="0" name=""/>
        <dsp:cNvSpPr/>
      </dsp:nvSpPr>
      <dsp:spPr>
        <a:xfrm>
          <a:off x="0" y="2824955"/>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ctr" defTabSz="2266950">
            <a:lnSpc>
              <a:spcPct val="90000"/>
            </a:lnSpc>
            <a:spcBef>
              <a:spcPct val="0"/>
            </a:spcBef>
            <a:spcAft>
              <a:spcPct val="35000"/>
            </a:spcAft>
            <a:buNone/>
          </a:pPr>
          <a:r>
            <a:rPr lang="en-US" sz="5100" b="1" kern="1200"/>
            <a:t>Aradhana Tiwari</a:t>
          </a:r>
        </a:p>
        <a:p>
          <a:pPr marL="0" lvl="0" indent="0" algn="ctr" defTabSz="2266950">
            <a:lnSpc>
              <a:spcPct val="90000"/>
            </a:lnSpc>
            <a:spcBef>
              <a:spcPct val="0"/>
            </a:spcBef>
            <a:spcAft>
              <a:spcPct val="35000"/>
            </a:spcAft>
            <a:buNone/>
          </a:pPr>
          <a:r>
            <a:rPr lang="en-US" sz="5100" b="0" kern="1200"/>
            <a:t>Senior Policy Counsel State</a:t>
          </a:r>
        </a:p>
      </dsp:txBody>
      <dsp:txXfrm>
        <a:off x="0" y="2824955"/>
        <a:ext cx="6797675" cy="2824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A4202-D258-4B3E-9822-43DBE975315C}">
      <dsp:nvSpPr>
        <dsp:cNvPr id="0" name=""/>
        <dsp:cNvSpPr/>
      </dsp:nvSpPr>
      <dsp:spPr>
        <a:xfrm>
          <a:off x="2851" y="1051132"/>
          <a:ext cx="1125140" cy="11251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340E5-9EBA-4746-B83A-4B0AD2C9F690}">
      <dsp:nvSpPr>
        <dsp:cNvPr id="0" name=""/>
        <dsp:cNvSpPr/>
      </dsp:nvSpPr>
      <dsp:spPr>
        <a:xfrm>
          <a:off x="2851" y="2268633"/>
          <a:ext cx="3214687" cy="48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kern="1200"/>
            <a:t>Overview of the Restorative Justice for Survivors of Trafficking Budget Proposal </a:t>
          </a:r>
        </a:p>
      </dsp:txBody>
      <dsp:txXfrm>
        <a:off x="2851" y="2268633"/>
        <a:ext cx="3214687" cy="482203"/>
      </dsp:txXfrm>
    </dsp:sp>
    <dsp:sp modelId="{91E202F5-0D21-4DC0-9A5C-235AF4C4873D}">
      <dsp:nvSpPr>
        <dsp:cNvPr id="0" name=""/>
        <dsp:cNvSpPr/>
      </dsp:nvSpPr>
      <dsp:spPr>
        <a:xfrm>
          <a:off x="2851" y="2793795"/>
          <a:ext cx="3214687" cy="40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Work in Progress</a:t>
          </a:r>
        </a:p>
        <a:p>
          <a:pPr marL="0" lvl="0" indent="0" algn="l" defTabSz="488950">
            <a:lnSpc>
              <a:spcPct val="100000"/>
            </a:lnSpc>
            <a:spcBef>
              <a:spcPct val="0"/>
            </a:spcBef>
            <a:spcAft>
              <a:spcPct val="35000"/>
            </a:spcAft>
            <a:buNone/>
          </a:pPr>
          <a:r>
            <a:rPr lang="en-US" sz="1100" kern="1200"/>
            <a:t>How this proposal was developed</a:t>
          </a:r>
        </a:p>
      </dsp:txBody>
      <dsp:txXfrm>
        <a:off x="2851" y="2793795"/>
        <a:ext cx="3214687" cy="405258"/>
      </dsp:txXfrm>
    </dsp:sp>
    <dsp:sp modelId="{054DE769-3FAC-414E-9091-8F395882C7BB}">
      <dsp:nvSpPr>
        <dsp:cNvPr id="0" name=""/>
        <dsp:cNvSpPr/>
      </dsp:nvSpPr>
      <dsp:spPr>
        <a:xfrm>
          <a:off x="3780109" y="1051132"/>
          <a:ext cx="1125140" cy="11251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B25BA0-4842-4C7F-BB35-CBC2EB4ADC3A}">
      <dsp:nvSpPr>
        <dsp:cNvPr id="0" name=""/>
        <dsp:cNvSpPr/>
      </dsp:nvSpPr>
      <dsp:spPr>
        <a:xfrm>
          <a:off x="3780109" y="2268633"/>
          <a:ext cx="3214687" cy="48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kern="1200"/>
            <a:t>Learning about the Budget Process </a:t>
          </a:r>
        </a:p>
      </dsp:txBody>
      <dsp:txXfrm>
        <a:off x="3780109" y="2268633"/>
        <a:ext cx="3214687" cy="482203"/>
      </dsp:txXfrm>
    </dsp:sp>
    <dsp:sp modelId="{78164476-C1F7-4C18-9EF6-5612A030B3EA}">
      <dsp:nvSpPr>
        <dsp:cNvPr id="0" name=""/>
        <dsp:cNvSpPr/>
      </dsp:nvSpPr>
      <dsp:spPr>
        <a:xfrm>
          <a:off x="3780109" y="2793795"/>
          <a:ext cx="3214687" cy="40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CA State Process</a:t>
          </a:r>
        </a:p>
        <a:p>
          <a:pPr marL="0" lvl="0" indent="0" algn="l" defTabSz="488950">
            <a:lnSpc>
              <a:spcPct val="100000"/>
            </a:lnSpc>
            <a:spcBef>
              <a:spcPct val="0"/>
            </a:spcBef>
            <a:spcAft>
              <a:spcPct val="35000"/>
            </a:spcAft>
            <a:buNone/>
          </a:pPr>
          <a:r>
            <a:rPr lang="en-US" sz="1100" kern="1200"/>
            <a:t>LA City / County Process</a:t>
          </a:r>
        </a:p>
      </dsp:txBody>
      <dsp:txXfrm>
        <a:off x="3780109" y="2793795"/>
        <a:ext cx="3214687" cy="405258"/>
      </dsp:txXfrm>
    </dsp:sp>
    <dsp:sp modelId="{0F8E1261-656E-4492-8496-146B20C2ECCE}">
      <dsp:nvSpPr>
        <dsp:cNvPr id="0" name=""/>
        <dsp:cNvSpPr/>
      </dsp:nvSpPr>
      <dsp:spPr>
        <a:xfrm>
          <a:off x="7557367" y="1051132"/>
          <a:ext cx="1125140" cy="11251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29842-A2CD-47D8-B8A8-DC3F9DC6CBE2}">
      <dsp:nvSpPr>
        <dsp:cNvPr id="0" name=""/>
        <dsp:cNvSpPr/>
      </dsp:nvSpPr>
      <dsp:spPr>
        <a:xfrm>
          <a:off x="7557367" y="2268633"/>
          <a:ext cx="3214687" cy="48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kern="1200"/>
            <a:t>Understanding the timeline for advocacy &amp; when to engage</a:t>
          </a:r>
        </a:p>
      </dsp:txBody>
      <dsp:txXfrm>
        <a:off x="7557367" y="2268633"/>
        <a:ext cx="3214687" cy="482203"/>
      </dsp:txXfrm>
    </dsp:sp>
    <dsp:sp modelId="{FFD05216-801F-4BA9-8B5A-CC48C3673C8D}">
      <dsp:nvSpPr>
        <dsp:cNvPr id="0" name=""/>
        <dsp:cNvSpPr/>
      </dsp:nvSpPr>
      <dsp:spPr>
        <a:xfrm>
          <a:off x="7557367" y="2793795"/>
          <a:ext cx="3214687" cy="40525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C8470-B9B5-4ADA-B18E-BDF8FB5C3BC3}">
      <dsp:nvSpPr>
        <dsp:cNvPr id="0" name=""/>
        <dsp:cNvSpPr/>
      </dsp:nvSpPr>
      <dsp:spPr>
        <a:xfrm>
          <a:off x="0" y="174883"/>
          <a:ext cx="6797675" cy="45571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Example 1: Common Justice (New York)</a:t>
          </a:r>
          <a:endParaRPr lang="en-US" sz="1900" kern="1200"/>
        </a:p>
      </dsp:txBody>
      <dsp:txXfrm>
        <a:off x="22246" y="197129"/>
        <a:ext cx="6753183" cy="411223"/>
      </dsp:txXfrm>
    </dsp:sp>
    <dsp:sp modelId="{7033D616-A461-4500-AFF4-F1CE1CBD35AB}">
      <dsp:nvSpPr>
        <dsp:cNvPr id="0" name=""/>
        <dsp:cNvSpPr/>
      </dsp:nvSpPr>
      <dsp:spPr>
        <a:xfrm>
          <a:off x="0" y="630598"/>
          <a:ext cx="6797675" cy="149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Diversion Program for violent felonies (robbery &amp; assault) if and when the victim-survivor agrees</a:t>
          </a:r>
        </a:p>
        <a:p>
          <a:pPr marL="114300" lvl="1" indent="-114300" algn="l" defTabSz="666750">
            <a:lnSpc>
              <a:spcPct val="90000"/>
            </a:lnSpc>
            <a:spcBef>
              <a:spcPct val="0"/>
            </a:spcBef>
            <a:spcAft>
              <a:spcPct val="20000"/>
            </a:spcAft>
            <a:buChar char="•"/>
          </a:pPr>
          <a:r>
            <a:rPr lang="en-US" sz="1500" kern="1200"/>
            <a:t>Focus on accountable parties ages 16-26</a:t>
          </a:r>
        </a:p>
        <a:p>
          <a:pPr marL="114300" lvl="1" indent="-114300" algn="l" defTabSz="666750">
            <a:lnSpc>
              <a:spcPct val="90000"/>
            </a:lnSpc>
            <a:spcBef>
              <a:spcPct val="0"/>
            </a:spcBef>
            <a:spcAft>
              <a:spcPct val="20000"/>
            </a:spcAft>
            <a:buChar char="•"/>
          </a:pPr>
          <a:r>
            <a:rPr lang="en-US" sz="1500" kern="1200"/>
            <a:t>90% of victims chose the program over traditional justice.</a:t>
          </a:r>
        </a:p>
        <a:p>
          <a:pPr marL="114300" lvl="1" indent="-114300" algn="l" defTabSz="666750">
            <a:lnSpc>
              <a:spcPct val="90000"/>
            </a:lnSpc>
            <a:spcBef>
              <a:spcPct val="0"/>
            </a:spcBef>
            <a:spcAft>
              <a:spcPct val="20000"/>
            </a:spcAft>
            <a:buChar char="•"/>
          </a:pPr>
          <a:r>
            <a:rPr lang="en-US" sz="1500" kern="1200"/>
            <a:t>Only 6% recidivism rate among participants. </a:t>
          </a:r>
        </a:p>
        <a:p>
          <a:pPr marL="114300" lvl="1" indent="-114300" algn="l" defTabSz="666750">
            <a:lnSpc>
              <a:spcPct val="90000"/>
            </a:lnSpc>
            <a:spcBef>
              <a:spcPct val="0"/>
            </a:spcBef>
            <a:spcAft>
              <a:spcPct val="20000"/>
            </a:spcAft>
            <a:buChar char="•"/>
          </a:pPr>
          <a:r>
            <a:rPr lang="en-US" sz="1500" kern="1200"/>
            <a:t>Common Justice involves victims, responsible parties, and community members.</a:t>
          </a:r>
        </a:p>
      </dsp:txBody>
      <dsp:txXfrm>
        <a:off x="0" y="630598"/>
        <a:ext cx="6797675" cy="1494540"/>
      </dsp:txXfrm>
    </dsp:sp>
    <dsp:sp modelId="{D9F32A2E-880C-4CE6-B100-F123F31E8B16}">
      <dsp:nvSpPr>
        <dsp:cNvPr id="0" name=""/>
        <dsp:cNvSpPr/>
      </dsp:nvSpPr>
      <dsp:spPr>
        <a:xfrm>
          <a:off x="0" y="2125138"/>
          <a:ext cx="6797675" cy="455715"/>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Example 2: RESTORE (Pima County, Arizona)</a:t>
          </a:r>
          <a:endParaRPr lang="en-US" sz="1900" kern="1200"/>
        </a:p>
      </dsp:txBody>
      <dsp:txXfrm>
        <a:off x="22246" y="2147384"/>
        <a:ext cx="6753183" cy="411223"/>
      </dsp:txXfrm>
    </dsp:sp>
    <dsp:sp modelId="{95A0246F-2F5D-4AF3-B852-457D1EFE9E3A}">
      <dsp:nvSpPr>
        <dsp:cNvPr id="0" name=""/>
        <dsp:cNvSpPr/>
      </dsp:nvSpPr>
      <dsp:spPr>
        <a:xfrm>
          <a:off x="0" y="2580853"/>
          <a:ext cx="6797675" cy="123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Addresses felony sexual assault cases.</a:t>
          </a:r>
        </a:p>
        <a:p>
          <a:pPr marL="114300" lvl="1" indent="-114300" algn="l" defTabSz="666750">
            <a:lnSpc>
              <a:spcPct val="90000"/>
            </a:lnSpc>
            <a:spcBef>
              <a:spcPct val="0"/>
            </a:spcBef>
            <a:spcAft>
              <a:spcPct val="20000"/>
            </a:spcAft>
            <a:buChar char="•"/>
          </a:pPr>
          <a:r>
            <a:rPr lang="en-US" sz="1500" kern="1200"/>
            <a:t>PTSD among victims dropped from 82% to 66% after participation.</a:t>
          </a:r>
        </a:p>
        <a:p>
          <a:pPr marL="114300" lvl="1" indent="-114300" algn="l" defTabSz="666750">
            <a:lnSpc>
              <a:spcPct val="90000"/>
            </a:lnSpc>
            <a:spcBef>
              <a:spcPct val="0"/>
            </a:spcBef>
            <a:spcAft>
              <a:spcPct val="20000"/>
            </a:spcAft>
            <a:buChar char="•"/>
          </a:pPr>
          <a:r>
            <a:rPr lang="en-US" sz="1500" kern="1200"/>
            <a:t>90%+ of participants felt safe and supported; 83% believed justice was done.</a:t>
          </a:r>
        </a:p>
        <a:p>
          <a:pPr marL="114300" lvl="1" indent="-114300" algn="l" defTabSz="666750">
            <a:lnSpc>
              <a:spcPct val="90000"/>
            </a:lnSpc>
            <a:spcBef>
              <a:spcPct val="0"/>
            </a:spcBef>
            <a:spcAft>
              <a:spcPct val="20000"/>
            </a:spcAft>
            <a:buChar char="•"/>
          </a:pPr>
          <a:r>
            <a:rPr lang="en-US" sz="1500" kern="1200"/>
            <a:t>RESTORE focuses on victim support and offender accountability, showing positive mental health outcomes</a:t>
          </a:r>
        </a:p>
      </dsp:txBody>
      <dsp:txXfrm>
        <a:off x="0" y="2580853"/>
        <a:ext cx="6797675" cy="1238895"/>
      </dsp:txXfrm>
    </dsp:sp>
    <dsp:sp modelId="{1EB84D4B-7090-47B9-BE81-0DBD5C23EB1D}">
      <dsp:nvSpPr>
        <dsp:cNvPr id="0" name=""/>
        <dsp:cNvSpPr/>
      </dsp:nvSpPr>
      <dsp:spPr>
        <a:xfrm>
          <a:off x="0" y="3819748"/>
          <a:ext cx="6797675" cy="455715"/>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Example 3: Re-Store Justice (Richmond, California)</a:t>
          </a:r>
          <a:endParaRPr lang="en-US" sz="1900" kern="1200"/>
        </a:p>
      </dsp:txBody>
      <dsp:txXfrm>
        <a:off x="22246" y="3841994"/>
        <a:ext cx="6753183" cy="411223"/>
      </dsp:txXfrm>
    </dsp:sp>
    <dsp:sp modelId="{51D9CC06-4CE1-460F-B9A2-E41BD7F85C31}">
      <dsp:nvSpPr>
        <dsp:cNvPr id="0" name=""/>
        <dsp:cNvSpPr/>
      </dsp:nvSpPr>
      <dsp:spPr>
        <a:xfrm>
          <a:off x="0" y="4275463"/>
          <a:ext cx="6797675" cy="1199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Five-year program for both victims and offenders, started in 2019.</a:t>
          </a:r>
        </a:p>
        <a:p>
          <a:pPr marL="114300" lvl="1" indent="-114300" algn="l" defTabSz="666750">
            <a:lnSpc>
              <a:spcPct val="90000"/>
            </a:lnSpc>
            <a:spcBef>
              <a:spcPct val="0"/>
            </a:spcBef>
            <a:spcAft>
              <a:spcPct val="20000"/>
            </a:spcAft>
            <a:buChar char="•"/>
          </a:pPr>
          <a:r>
            <a:rPr lang="en-US" sz="1500" kern="1200"/>
            <a:t>Offenders receive substance abuse treatment, counseling, education, and job training instead of criminal charges.</a:t>
          </a:r>
        </a:p>
        <a:p>
          <a:pPr marL="114300" lvl="1" indent="-114300" algn="l" defTabSz="666750">
            <a:lnSpc>
              <a:spcPct val="90000"/>
            </a:lnSpc>
            <a:spcBef>
              <a:spcPct val="0"/>
            </a:spcBef>
            <a:spcAft>
              <a:spcPct val="20000"/>
            </a:spcAft>
            <a:buChar char="•"/>
          </a:pPr>
          <a:r>
            <a:rPr lang="en-US" sz="1500" kern="1200"/>
            <a:t>Community groups, law enforcement, and defense attorneys collaborate to create tailored plans.</a:t>
          </a:r>
        </a:p>
      </dsp:txBody>
      <dsp:txXfrm>
        <a:off x="0" y="4275463"/>
        <a:ext cx="6797675" cy="11995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CC813-03C6-4280-B6CC-E5EBC42E8FF2}">
      <dsp:nvSpPr>
        <dsp:cNvPr id="0" name=""/>
        <dsp:cNvSpPr/>
      </dsp:nvSpPr>
      <dsp:spPr>
        <a:xfrm>
          <a:off x="134825" y="275313"/>
          <a:ext cx="1295909" cy="129590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415A1-F7DA-4D4F-A9D0-297E1804D0FD}">
      <dsp:nvSpPr>
        <dsp:cNvPr id="0" name=""/>
        <dsp:cNvSpPr/>
      </dsp:nvSpPr>
      <dsp:spPr>
        <a:xfrm>
          <a:off x="406966" y="547454"/>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AE11FE-1479-4234-99CE-CAD7CD587F8A}">
      <dsp:nvSpPr>
        <dsp:cNvPr id="0" name=""/>
        <dsp:cNvSpPr/>
      </dsp:nvSpPr>
      <dsp:spPr>
        <a:xfrm>
          <a:off x="1708430" y="27531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Budget provides a framework and funding critical for public services and systems – from childcare and education to health care to housing and transportation</a:t>
          </a:r>
        </a:p>
      </dsp:txBody>
      <dsp:txXfrm>
        <a:off x="1708430" y="275313"/>
        <a:ext cx="3054644" cy="1295909"/>
      </dsp:txXfrm>
    </dsp:sp>
    <dsp:sp modelId="{61AA5693-80F8-4FB9-95DA-F088CD6E2AAB}">
      <dsp:nvSpPr>
        <dsp:cNvPr id="0" name=""/>
        <dsp:cNvSpPr/>
      </dsp:nvSpPr>
      <dsp:spPr>
        <a:xfrm>
          <a:off x="5295324" y="275313"/>
          <a:ext cx="1295909" cy="129590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259276-6FF0-4CEA-B61B-F2E72E73C824}">
      <dsp:nvSpPr>
        <dsp:cNvPr id="0" name=""/>
        <dsp:cNvSpPr/>
      </dsp:nvSpPr>
      <dsp:spPr>
        <a:xfrm>
          <a:off x="5567465" y="547454"/>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D02AB6-3CA9-4B41-AFDB-7BE1E9B433F6}">
      <dsp:nvSpPr>
        <dsp:cNvPr id="0" name=""/>
        <dsp:cNvSpPr/>
      </dsp:nvSpPr>
      <dsp:spPr>
        <a:xfrm>
          <a:off x="6868929" y="27531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Budget is more than money – its about how we express our values and priorities </a:t>
          </a:r>
        </a:p>
      </dsp:txBody>
      <dsp:txXfrm>
        <a:off x="6868929" y="275313"/>
        <a:ext cx="3054644" cy="1295909"/>
      </dsp:txXfrm>
    </dsp:sp>
    <dsp:sp modelId="{C87FE597-48CF-46A6-B188-D297AEAB614F}">
      <dsp:nvSpPr>
        <dsp:cNvPr id="0" name=""/>
        <dsp:cNvSpPr/>
      </dsp:nvSpPr>
      <dsp:spPr>
        <a:xfrm>
          <a:off x="134825" y="2214856"/>
          <a:ext cx="1295909" cy="129590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5567A2-CB28-4F06-B90D-A27EA6FB3DC6}">
      <dsp:nvSpPr>
        <dsp:cNvPr id="0" name=""/>
        <dsp:cNvSpPr/>
      </dsp:nvSpPr>
      <dsp:spPr>
        <a:xfrm>
          <a:off x="406966" y="2486997"/>
          <a:ext cx="751627" cy="751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C070AF-5C8B-47B5-8F04-CC4C811F9532}">
      <dsp:nvSpPr>
        <dsp:cNvPr id="0" name=""/>
        <dsp:cNvSpPr/>
      </dsp:nvSpPr>
      <dsp:spPr>
        <a:xfrm>
          <a:off x="1708430" y="2214856"/>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Budgets impact ALL people living in that region – participating in the budget process ensures that elected officials are making choices need for every person – from different races, backgrounds and places – to thrive</a:t>
          </a:r>
        </a:p>
      </dsp:txBody>
      <dsp:txXfrm>
        <a:off x="1708430" y="2214856"/>
        <a:ext cx="3054644" cy="1295909"/>
      </dsp:txXfrm>
    </dsp:sp>
    <dsp:sp modelId="{95A21CBC-2D15-4F2D-B6D9-50A12AFD5AE5}">
      <dsp:nvSpPr>
        <dsp:cNvPr id="0" name=""/>
        <dsp:cNvSpPr/>
      </dsp:nvSpPr>
      <dsp:spPr>
        <a:xfrm>
          <a:off x="5295324" y="2214856"/>
          <a:ext cx="1295909" cy="129590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A6EAFD-B461-4A8E-B287-20E391D17232}">
      <dsp:nvSpPr>
        <dsp:cNvPr id="0" name=""/>
        <dsp:cNvSpPr/>
      </dsp:nvSpPr>
      <dsp:spPr>
        <a:xfrm>
          <a:off x="5567465" y="2486997"/>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95235C-B263-4619-A6F1-A1BCBBBE3E6A}">
      <dsp:nvSpPr>
        <dsp:cNvPr id="0" name=""/>
        <dsp:cNvSpPr/>
      </dsp:nvSpPr>
      <dsp:spPr>
        <a:xfrm>
          <a:off x="6868929" y="2214856"/>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Budgets requests are policies which seek to provide authority for how money is spent</a:t>
          </a:r>
        </a:p>
      </dsp:txBody>
      <dsp:txXfrm>
        <a:off x="6868929" y="2214856"/>
        <a:ext cx="3054644" cy="12959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A3D02-B200-4CB5-96AB-9FE43FDC8342}">
      <dsp:nvSpPr>
        <dsp:cNvPr id="0" name=""/>
        <dsp:cNvSpPr/>
      </dsp:nvSpPr>
      <dsp:spPr>
        <a:xfrm>
          <a:off x="221972" y="2907430"/>
          <a:ext cx="1770378" cy="611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January</a:t>
          </a:r>
        </a:p>
      </dsp:txBody>
      <dsp:txXfrm>
        <a:off x="221972" y="2907430"/>
        <a:ext cx="1770378" cy="611805"/>
      </dsp:txXfrm>
    </dsp:sp>
    <dsp:sp modelId="{685A9C80-EE1B-4C2E-9481-DB10E4C585E5}">
      <dsp:nvSpPr>
        <dsp:cNvPr id="0" name=""/>
        <dsp:cNvSpPr/>
      </dsp:nvSpPr>
      <dsp:spPr>
        <a:xfrm>
          <a:off x="0" y="2598820"/>
          <a:ext cx="5533785" cy="21656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938476-564D-45F7-8345-5D5080CAFEDC}">
      <dsp:nvSpPr>
        <dsp:cNvPr id="0" name=""/>
        <dsp:cNvSpPr/>
      </dsp:nvSpPr>
      <dsp:spPr>
        <a:xfrm>
          <a:off x="133453" y="923122"/>
          <a:ext cx="1947416" cy="75528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County manager prepares budget for instructions </a:t>
          </a:r>
        </a:p>
      </dsp:txBody>
      <dsp:txXfrm>
        <a:off x="133453" y="923122"/>
        <a:ext cx="1947416" cy="755282"/>
      </dsp:txXfrm>
    </dsp:sp>
    <dsp:sp modelId="{0CC71309-EB1D-4A0F-88E5-426C02A8D3F3}">
      <dsp:nvSpPr>
        <dsp:cNvPr id="0" name=""/>
        <dsp:cNvSpPr/>
      </dsp:nvSpPr>
      <dsp:spPr>
        <a:xfrm>
          <a:off x="1107162" y="1678405"/>
          <a:ext cx="0" cy="920415"/>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C22A3490-B826-4D77-8C5D-684EEC5731D4}">
      <dsp:nvSpPr>
        <dsp:cNvPr id="0" name=""/>
        <dsp:cNvSpPr/>
      </dsp:nvSpPr>
      <dsp:spPr>
        <a:xfrm>
          <a:off x="1328459" y="1894973"/>
          <a:ext cx="1770378" cy="611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Feb.–Apr.</a:t>
          </a:r>
        </a:p>
      </dsp:txBody>
      <dsp:txXfrm>
        <a:off x="1328459" y="1894973"/>
        <a:ext cx="1770378" cy="611805"/>
      </dsp:txXfrm>
    </dsp:sp>
    <dsp:sp modelId="{A9394679-A1CD-4AF4-9CDC-614A919F831C}">
      <dsp:nvSpPr>
        <dsp:cNvPr id="0" name=""/>
        <dsp:cNvSpPr/>
      </dsp:nvSpPr>
      <dsp:spPr>
        <a:xfrm>
          <a:off x="1239940" y="3735804"/>
          <a:ext cx="1947416" cy="896897"/>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County departments develop budget request</a:t>
          </a:r>
        </a:p>
        <a:p>
          <a:pPr marL="0" lvl="0" indent="0" algn="l" defTabSz="488950">
            <a:lnSpc>
              <a:spcPct val="90000"/>
            </a:lnSpc>
            <a:spcBef>
              <a:spcPct val="0"/>
            </a:spcBef>
            <a:spcAft>
              <a:spcPct val="35000"/>
            </a:spcAft>
            <a:buNone/>
          </a:pPr>
          <a:r>
            <a:rPr lang="en-US" sz="1100" kern="1200"/>
            <a:t>County manager reviews budget requests</a:t>
          </a:r>
        </a:p>
      </dsp:txBody>
      <dsp:txXfrm>
        <a:off x="1239940" y="3735804"/>
        <a:ext cx="1947416" cy="896897"/>
      </dsp:txXfrm>
    </dsp:sp>
    <dsp:sp modelId="{76CAFEE0-35D7-478D-8AC9-196CD33C2F9C}">
      <dsp:nvSpPr>
        <dsp:cNvPr id="0" name=""/>
        <dsp:cNvSpPr/>
      </dsp:nvSpPr>
      <dsp:spPr>
        <a:xfrm>
          <a:off x="2213649" y="2815389"/>
          <a:ext cx="0" cy="920415"/>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11C4F2F1-DB30-4FAB-8AEB-1607435B8785}">
      <dsp:nvSpPr>
        <dsp:cNvPr id="0" name=""/>
        <dsp:cNvSpPr/>
      </dsp:nvSpPr>
      <dsp:spPr>
        <a:xfrm>
          <a:off x="1039484" y="2639427"/>
          <a:ext cx="135355" cy="135355"/>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226B1CFC-20E5-4BA0-80A5-57D8A94E99DB}">
      <dsp:nvSpPr>
        <dsp:cNvPr id="0" name=""/>
        <dsp:cNvSpPr/>
      </dsp:nvSpPr>
      <dsp:spPr>
        <a:xfrm>
          <a:off x="2145971" y="2639427"/>
          <a:ext cx="135355" cy="135355"/>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85B46303-4D46-4E43-B7B2-71550EECDFC0}">
      <dsp:nvSpPr>
        <dsp:cNvPr id="0" name=""/>
        <dsp:cNvSpPr/>
      </dsp:nvSpPr>
      <dsp:spPr>
        <a:xfrm>
          <a:off x="2434946" y="2907430"/>
          <a:ext cx="1770378" cy="611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April</a:t>
          </a:r>
        </a:p>
      </dsp:txBody>
      <dsp:txXfrm>
        <a:off x="2434946" y="2907430"/>
        <a:ext cx="1770378" cy="611805"/>
      </dsp:txXfrm>
    </dsp:sp>
    <dsp:sp modelId="{5935C3E2-A372-4BBE-8177-F2E05B0E4A7C}">
      <dsp:nvSpPr>
        <dsp:cNvPr id="0" name=""/>
        <dsp:cNvSpPr/>
      </dsp:nvSpPr>
      <dsp:spPr>
        <a:xfrm>
          <a:off x="2220312" y="704383"/>
          <a:ext cx="1947416" cy="1038513"/>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Chief Executive Officer presents a recommended budget to the Board of Supervisors (“BOS”)</a:t>
          </a:r>
        </a:p>
        <a:p>
          <a:pPr marL="0" lvl="0" indent="0" algn="l" defTabSz="488950">
            <a:lnSpc>
              <a:spcPct val="90000"/>
            </a:lnSpc>
            <a:spcBef>
              <a:spcPct val="0"/>
            </a:spcBef>
            <a:spcAft>
              <a:spcPct val="35000"/>
            </a:spcAft>
            <a:buNone/>
          </a:pPr>
          <a:r>
            <a:rPr lang="en-US" sz="1100" kern="1200"/>
            <a:t>Public hearings are scheduled</a:t>
          </a:r>
        </a:p>
      </dsp:txBody>
      <dsp:txXfrm>
        <a:off x="2220312" y="704383"/>
        <a:ext cx="1947416" cy="1038513"/>
      </dsp:txXfrm>
    </dsp:sp>
    <dsp:sp modelId="{2739A757-565E-442C-96BA-FBCBCFEF1F4D}">
      <dsp:nvSpPr>
        <dsp:cNvPr id="0" name=""/>
        <dsp:cNvSpPr/>
      </dsp:nvSpPr>
      <dsp:spPr>
        <a:xfrm>
          <a:off x="3320135" y="1678405"/>
          <a:ext cx="0" cy="920415"/>
        </a:xfrm>
        <a:prstGeom prst="line">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9C74E23C-3301-404B-9ECE-2DF0D35C5D2C}">
      <dsp:nvSpPr>
        <dsp:cNvPr id="0" name=""/>
        <dsp:cNvSpPr/>
      </dsp:nvSpPr>
      <dsp:spPr>
        <a:xfrm>
          <a:off x="3541433" y="1894973"/>
          <a:ext cx="1770378" cy="611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May</a:t>
          </a:r>
        </a:p>
      </dsp:txBody>
      <dsp:txXfrm>
        <a:off x="3541433" y="1894973"/>
        <a:ext cx="1770378" cy="611805"/>
      </dsp:txXfrm>
    </dsp:sp>
    <dsp:sp modelId="{71DABD04-B93D-4BD4-87FF-21F88A1445AF}">
      <dsp:nvSpPr>
        <dsp:cNvPr id="0" name=""/>
        <dsp:cNvSpPr/>
      </dsp:nvSpPr>
      <dsp:spPr>
        <a:xfrm>
          <a:off x="3452914" y="3735804"/>
          <a:ext cx="1947416" cy="1510564"/>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BOS makes a recommended budget available for public review and announces a public hearing date</a:t>
          </a:r>
        </a:p>
        <a:p>
          <a:pPr marL="0" lvl="0" indent="0" algn="l" defTabSz="488950">
            <a:lnSpc>
              <a:spcPct val="90000"/>
            </a:lnSpc>
            <a:spcBef>
              <a:spcPct val="0"/>
            </a:spcBef>
            <a:spcAft>
              <a:spcPct val="35000"/>
            </a:spcAft>
            <a:buNone/>
          </a:pPr>
          <a:r>
            <a:rPr lang="en-US" sz="1100" kern="1200"/>
            <a:t>Budget hearings take place and advocates can provide testimony specific to recommended budget</a:t>
          </a:r>
        </a:p>
      </dsp:txBody>
      <dsp:txXfrm>
        <a:off x="3452914" y="3735804"/>
        <a:ext cx="1947416" cy="1510564"/>
      </dsp:txXfrm>
    </dsp:sp>
    <dsp:sp modelId="{A8DF3517-FD95-4097-A5F4-89C92A30AF8D}">
      <dsp:nvSpPr>
        <dsp:cNvPr id="0" name=""/>
        <dsp:cNvSpPr/>
      </dsp:nvSpPr>
      <dsp:spPr>
        <a:xfrm>
          <a:off x="4426622" y="2815389"/>
          <a:ext cx="0" cy="920415"/>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80878353-D3E1-44EA-AB0E-69BA8F5C1C20}">
      <dsp:nvSpPr>
        <dsp:cNvPr id="0" name=""/>
        <dsp:cNvSpPr/>
      </dsp:nvSpPr>
      <dsp:spPr>
        <a:xfrm>
          <a:off x="3252458" y="2639427"/>
          <a:ext cx="135355" cy="135355"/>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EFE7D8B6-5E54-4044-9C62-0355A690B35F}">
      <dsp:nvSpPr>
        <dsp:cNvPr id="0" name=""/>
        <dsp:cNvSpPr/>
      </dsp:nvSpPr>
      <dsp:spPr>
        <a:xfrm>
          <a:off x="4358945" y="2639427"/>
          <a:ext cx="135355" cy="135355"/>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A1CF2-1DC1-4A62-A685-8677616640B1}">
      <dsp:nvSpPr>
        <dsp:cNvPr id="0" name=""/>
        <dsp:cNvSpPr/>
      </dsp:nvSpPr>
      <dsp:spPr>
        <a:xfrm>
          <a:off x="254133" y="2768541"/>
          <a:ext cx="2026880" cy="58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June</a:t>
          </a:r>
        </a:p>
      </dsp:txBody>
      <dsp:txXfrm>
        <a:off x="254133" y="2768541"/>
        <a:ext cx="2026880" cy="582579"/>
      </dsp:txXfrm>
    </dsp:sp>
    <dsp:sp modelId="{0D10EE55-AB68-4391-BD3D-7BBF175BA8BF}">
      <dsp:nvSpPr>
        <dsp:cNvPr id="0" name=""/>
        <dsp:cNvSpPr/>
      </dsp:nvSpPr>
      <dsp:spPr>
        <a:xfrm>
          <a:off x="0" y="2474674"/>
          <a:ext cx="6335548" cy="20622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D90C6F-3120-4C71-9439-18CA40156AF0}">
      <dsp:nvSpPr>
        <dsp:cNvPr id="0" name=""/>
        <dsp:cNvSpPr/>
      </dsp:nvSpPr>
      <dsp:spPr>
        <a:xfrm>
          <a:off x="152789" y="0"/>
          <a:ext cx="2229568" cy="159822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BOS convenes public hearing to review recommended budget</a:t>
          </a:r>
        </a:p>
        <a:p>
          <a:pPr marL="0" lvl="0" indent="0" algn="l" defTabSz="488950">
            <a:lnSpc>
              <a:spcPct val="90000"/>
            </a:lnSpc>
            <a:spcBef>
              <a:spcPct val="0"/>
            </a:spcBef>
            <a:spcAft>
              <a:spcPct val="35000"/>
            </a:spcAft>
            <a:buNone/>
          </a:pPr>
          <a:r>
            <a:rPr lang="en-US" sz="1100" kern="1200"/>
            <a:t>BOS may revise the recommended budget</a:t>
          </a:r>
        </a:p>
        <a:p>
          <a:pPr marL="0" lvl="0" indent="0" algn="l" defTabSz="488950">
            <a:lnSpc>
              <a:spcPct val="90000"/>
            </a:lnSpc>
            <a:spcBef>
              <a:spcPct val="0"/>
            </a:spcBef>
            <a:spcAft>
              <a:spcPct val="35000"/>
            </a:spcAft>
            <a:buNone/>
          </a:pPr>
          <a:r>
            <a:rPr lang="en-US" sz="1100" kern="1200"/>
            <a:t>BOS approves the recommended budget with or without revisions by June 30th </a:t>
          </a:r>
        </a:p>
        <a:p>
          <a:pPr marL="0" lvl="0" indent="0" algn="l" defTabSz="488950">
            <a:lnSpc>
              <a:spcPct val="90000"/>
            </a:lnSpc>
            <a:spcBef>
              <a:spcPct val="0"/>
            </a:spcBef>
            <a:spcAft>
              <a:spcPct val="35000"/>
            </a:spcAft>
            <a:buNone/>
          </a:pPr>
          <a:r>
            <a:rPr lang="en-US" sz="1100" kern="1200"/>
            <a:t>County makes proposed budget available for public view</a:t>
          </a:r>
        </a:p>
      </dsp:txBody>
      <dsp:txXfrm>
        <a:off x="152789" y="0"/>
        <a:ext cx="2229568" cy="1598227"/>
      </dsp:txXfrm>
    </dsp:sp>
    <dsp:sp modelId="{773923DA-CD28-4C26-BF8C-F2A225DFCB2F}">
      <dsp:nvSpPr>
        <dsp:cNvPr id="0" name=""/>
        <dsp:cNvSpPr/>
      </dsp:nvSpPr>
      <dsp:spPr>
        <a:xfrm>
          <a:off x="1267573" y="1598227"/>
          <a:ext cx="0" cy="876447"/>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8D40E472-A8C1-4AD1-9EF4-73FE69160226}">
      <dsp:nvSpPr>
        <dsp:cNvPr id="0" name=""/>
        <dsp:cNvSpPr/>
      </dsp:nvSpPr>
      <dsp:spPr>
        <a:xfrm>
          <a:off x="1520933" y="1804449"/>
          <a:ext cx="2026880" cy="58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July–Sep.</a:t>
          </a:r>
        </a:p>
      </dsp:txBody>
      <dsp:txXfrm>
        <a:off x="1520933" y="1804449"/>
        <a:ext cx="2026880" cy="582579"/>
      </dsp:txXfrm>
    </dsp:sp>
    <dsp:sp modelId="{336EE95F-D3A2-4617-8EE6-A2D7AC775833}">
      <dsp:nvSpPr>
        <dsp:cNvPr id="0" name=""/>
        <dsp:cNvSpPr/>
      </dsp:nvSpPr>
      <dsp:spPr>
        <a:xfrm>
          <a:off x="1419589" y="3557343"/>
          <a:ext cx="2229568" cy="1056328"/>
        </a:xfrm>
        <a:prstGeom prst="rect">
          <a:avLst/>
        </a:prstGeom>
        <a:solidFill>
          <a:schemeClr val="accent2">
            <a:tint val="40000"/>
            <a:alpha val="90000"/>
            <a:hueOff val="-619280"/>
            <a:satOff val="1307"/>
            <a:lumOff val="135"/>
            <a:alphaOff val="0"/>
          </a:schemeClr>
        </a:solidFill>
        <a:ln w="15875" cap="flat" cmpd="sng" algn="ctr">
          <a:solidFill>
            <a:schemeClr val="accent2">
              <a:tint val="40000"/>
              <a:alpha val="90000"/>
              <a:hueOff val="-619280"/>
              <a:satOff val="1307"/>
              <a:lumOff val="1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County Manager prepares an updated budget</a:t>
          </a:r>
        </a:p>
        <a:p>
          <a:pPr marL="0" lvl="0" indent="0" algn="l" defTabSz="488950">
            <a:lnSpc>
              <a:spcPct val="90000"/>
            </a:lnSpc>
            <a:spcBef>
              <a:spcPct val="0"/>
            </a:spcBef>
            <a:spcAft>
              <a:spcPct val="35000"/>
            </a:spcAft>
            <a:buNone/>
          </a:pPr>
          <a:r>
            <a:rPr lang="en-US" sz="1100" kern="1200"/>
            <a:t>BOS convenes a public hearing to consider the updated county budget</a:t>
          </a:r>
        </a:p>
      </dsp:txBody>
      <dsp:txXfrm>
        <a:off x="1419589" y="3557343"/>
        <a:ext cx="2229568" cy="1056328"/>
      </dsp:txXfrm>
    </dsp:sp>
    <dsp:sp modelId="{5D45F0FD-8891-45C5-8F49-417387C2DFCF}">
      <dsp:nvSpPr>
        <dsp:cNvPr id="0" name=""/>
        <dsp:cNvSpPr/>
      </dsp:nvSpPr>
      <dsp:spPr>
        <a:xfrm>
          <a:off x="2534374" y="2680896"/>
          <a:ext cx="0" cy="876447"/>
        </a:xfrm>
        <a:prstGeom prst="line">
          <a:avLst/>
        </a:prstGeom>
        <a:solidFill>
          <a:schemeClr val="accent2">
            <a:hueOff val="-443941"/>
            <a:satOff val="-195"/>
            <a:lumOff val="523"/>
            <a:alphaOff val="0"/>
          </a:schemeClr>
        </a:solidFill>
        <a:ln w="6350" cap="flat" cmpd="sng" algn="ctr">
          <a:solidFill>
            <a:schemeClr val="accent2">
              <a:hueOff val="-443941"/>
              <a:satOff val="-195"/>
              <a:lumOff val="523"/>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F8942CF8-D985-4C09-832B-5BFF8421E35A}">
      <dsp:nvSpPr>
        <dsp:cNvPr id="0" name=""/>
        <dsp:cNvSpPr/>
      </dsp:nvSpPr>
      <dsp:spPr>
        <a:xfrm>
          <a:off x="1203129" y="2513340"/>
          <a:ext cx="128889" cy="12888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93B11A81-2FEC-46D4-B96E-79EA09F56280}">
      <dsp:nvSpPr>
        <dsp:cNvPr id="0" name=""/>
        <dsp:cNvSpPr/>
      </dsp:nvSpPr>
      <dsp:spPr>
        <a:xfrm>
          <a:off x="2469929" y="2513340"/>
          <a:ext cx="128889" cy="12888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CABE4C6E-2DFB-4622-8993-B4856F64AA79}">
      <dsp:nvSpPr>
        <dsp:cNvPr id="0" name=""/>
        <dsp:cNvSpPr/>
      </dsp:nvSpPr>
      <dsp:spPr>
        <a:xfrm>
          <a:off x="2787734" y="2768541"/>
          <a:ext cx="2026880" cy="58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October</a:t>
          </a:r>
        </a:p>
      </dsp:txBody>
      <dsp:txXfrm>
        <a:off x="2787734" y="2768541"/>
        <a:ext cx="2026880" cy="582579"/>
      </dsp:txXfrm>
    </dsp:sp>
    <dsp:sp modelId="{D4E54A2B-632E-480E-84ED-536CC2471016}">
      <dsp:nvSpPr>
        <dsp:cNvPr id="0" name=""/>
        <dsp:cNvSpPr/>
      </dsp:nvSpPr>
      <dsp:spPr>
        <a:xfrm>
          <a:off x="2686390" y="879024"/>
          <a:ext cx="2229568" cy="719202"/>
        </a:xfrm>
        <a:prstGeom prst="rect">
          <a:avLst/>
        </a:prstGeom>
        <a:solidFill>
          <a:schemeClr val="accent2">
            <a:tint val="40000"/>
            <a:alpha val="90000"/>
            <a:hueOff val="-1238560"/>
            <a:satOff val="2615"/>
            <a:lumOff val="269"/>
            <a:alphaOff val="0"/>
          </a:schemeClr>
        </a:solidFill>
        <a:ln w="15875" cap="flat" cmpd="sng" algn="ctr">
          <a:solidFill>
            <a:schemeClr val="accent2">
              <a:tint val="40000"/>
              <a:alpha val="90000"/>
              <a:hueOff val="-1238560"/>
              <a:satOff val="2615"/>
              <a:lumOff val="2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BOS formally adopts the budget, possibly with additional revisions by Oct 2nd</a:t>
          </a:r>
        </a:p>
      </dsp:txBody>
      <dsp:txXfrm>
        <a:off x="2686390" y="879024"/>
        <a:ext cx="2229568" cy="719202"/>
      </dsp:txXfrm>
    </dsp:sp>
    <dsp:sp modelId="{09E20482-335B-4A26-82D9-9B65C2C0282A}">
      <dsp:nvSpPr>
        <dsp:cNvPr id="0" name=""/>
        <dsp:cNvSpPr/>
      </dsp:nvSpPr>
      <dsp:spPr>
        <a:xfrm>
          <a:off x="3801174" y="1598227"/>
          <a:ext cx="0" cy="876447"/>
        </a:xfrm>
        <a:prstGeom prst="line">
          <a:avLst/>
        </a:prstGeom>
        <a:solidFill>
          <a:schemeClr val="accent2">
            <a:hueOff val="-887883"/>
            <a:satOff val="-391"/>
            <a:lumOff val="1046"/>
            <a:alphaOff val="0"/>
          </a:schemeClr>
        </a:solidFill>
        <a:ln w="6350" cap="flat" cmpd="sng" algn="ctr">
          <a:solidFill>
            <a:schemeClr val="accent2">
              <a:hueOff val="-887883"/>
              <a:satOff val="-391"/>
              <a:lumOff val="1046"/>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4367DF40-B464-4FBF-9612-3D8C1400D759}">
      <dsp:nvSpPr>
        <dsp:cNvPr id="0" name=""/>
        <dsp:cNvSpPr/>
      </dsp:nvSpPr>
      <dsp:spPr>
        <a:xfrm>
          <a:off x="4054534" y="1804449"/>
          <a:ext cx="2026880" cy="58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Oct.–Dec.</a:t>
          </a:r>
        </a:p>
      </dsp:txBody>
      <dsp:txXfrm>
        <a:off x="4054534" y="1804449"/>
        <a:ext cx="2026880" cy="582579"/>
      </dsp:txXfrm>
    </dsp:sp>
    <dsp:sp modelId="{4ECABD8F-48DB-417D-8AA0-9542B2E9FFA4}">
      <dsp:nvSpPr>
        <dsp:cNvPr id="0" name=""/>
        <dsp:cNvSpPr/>
      </dsp:nvSpPr>
      <dsp:spPr>
        <a:xfrm>
          <a:off x="3953190" y="3557343"/>
          <a:ext cx="2229568" cy="831577"/>
        </a:xfrm>
        <a:prstGeom prst="rect">
          <a:avLst/>
        </a:prstGeom>
        <a:solidFill>
          <a:schemeClr val="accent2">
            <a:tint val="40000"/>
            <a:alpha val="90000"/>
            <a:hueOff val="-1857840"/>
            <a:satOff val="3922"/>
            <a:lumOff val="404"/>
            <a:alphaOff val="0"/>
          </a:schemeClr>
        </a:solidFill>
        <a:ln w="15875" cap="flat" cmpd="sng" algn="ctr">
          <a:solidFill>
            <a:schemeClr val="accent2">
              <a:tint val="40000"/>
              <a:alpha val="90000"/>
              <a:hueOff val="-1857840"/>
              <a:satOff val="3922"/>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BOS, County Manager, Department Heads, and the public look ahead to the next budget </a:t>
          </a:r>
          <a:br>
            <a:rPr lang="en-US" sz="1100" kern="1200"/>
          </a:br>
          <a:r>
            <a:rPr lang="en-US" sz="1100" kern="1200"/>
            <a:t>	</a:t>
          </a:r>
        </a:p>
      </dsp:txBody>
      <dsp:txXfrm>
        <a:off x="3953190" y="3557343"/>
        <a:ext cx="2229568" cy="831577"/>
      </dsp:txXfrm>
    </dsp:sp>
    <dsp:sp modelId="{80E5EFCE-999B-4AAA-883A-9AAE91A31933}">
      <dsp:nvSpPr>
        <dsp:cNvPr id="0" name=""/>
        <dsp:cNvSpPr/>
      </dsp:nvSpPr>
      <dsp:spPr>
        <a:xfrm>
          <a:off x="5067975" y="2680896"/>
          <a:ext cx="0" cy="876447"/>
        </a:xfrm>
        <a:prstGeom prst="line">
          <a:avLst/>
        </a:prstGeom>
        <a:solidFill>
          <a:schemeClr val="accent2">
            <a:hueOff val="-1331824"/>
            <a:satOff val="-586"/>
            <a:lumOff val="1569"/>
            <a:alphaOff val="0"/>
          </a:schemeClr>
        </a:solidFill>
        <a:ln w="6350" cap="flat" cmpd="sng" algn="ctr">
          <a:solidFill>
            <a:schemeClr val="accent2">
              <a:hueOff val="-1331824"/>
              <a:satOff val="-586"/>
              <a:lumOff val="1569"/>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E699DEC6-2E4D-423F-A8D9-157A4300459D}">
      <dsp:nvSpPr>
        <dsp:cNvPr id="0" name=""/>
        <dsp:cNvSpPr/>
      </dsp:nvSpPr>
      <dsp:spPr>
        <a:xfrm>
          <a:off x="3736730" y="2513340"/>
          <a:ext cx="128889" cy="12888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8AA2C87A-0A98-4A36-88F0-1A80DC961B31}">
      <dsp:nvSpPr>
        <dsp:cNvPr id="0" name=""/>
        <dsp:cNvSpPr/>
      </dsp:nvSpPr>
      <dsp:spPr>
        <a:xfrm>
          <a:off x="5003530" y="2513340"/>
          <a:ext cx="128889" cy="12888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4702B-9C16-4047-8B84-730FE99746C5}">
      <dsp:nvSpPr>
        <dsp:cNvPr id="0" name=""/>
        <dsp:cNvSpPr/>
      </dsp:nvSpPr>
      <dsp:spPr>
        <a:xfrm>
          <a:off x="8571" y="349029"/>
          <a:ext cx="776671" cy="776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CF2FC8-2C1B-4B66-BFBE-289024E5DDBA}">
      <dsp:nvSpPr>
        <dsp:cNvPr id="0" name=""/>
        <dsp:cNvSpPr/>
      </dsp:nvSpPr>
      <dsp:spPr>
        <a:xfrm>
          <a:off x="8571" y="1258486"/>
          <a:ext cx="2219062" cy="873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Identify and reach  out to county agencies to ask them to add  budget ask in their budget proposal </a:t>
          </a:r>
        </a:p>
      </dsp:txBody>
      <dsp:txXfrm>
        <a:off x="8571" y="1258486"/>
        <a:ext cx="2219062" cy="873755"/>
      </dsp:txXfrm>
    </dsp:sp>
    <dsp:sp modelId="{B1D404AF-7B7D-40ED-8659-09B3F3A50E38}">
      <dsp:nvSpPr>
        <dsp:cNvPr id="0" name=""/>
        <dsp:cNvSpPr/>
      </dsp:nvSpPr>
      <dsp:spPr>
        <a:xfrm>
          <a:off x="8571" y="2194002"/>
          <a:ext cx="2219062" cy="1243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Potential County Agencies: </a:t>
          </a:r>
        </a:p>
        <a:p>
          <a:pPr marL="57150" lvl="1" indent="-57150" algn="l" defTabSz="488950">
            <a:lnSpc>
              <a:spcPct val="90000"/>
            </a:lnSpc>
            <a:spcBef>
              <a:spcPct val="0"/>
            </a:spcBef>
            <a:spcAft>
              <a:spcPct val="15000"/>
            </a:spcAft>
            <a:buChar char="•"/>
          </a:pPr>
          <a:r>
            <a:rPr lang="en-US" sz="1100" kern="1200"/>
            <a:t>Justice Care and Opportunities Department</a:t>
          </a:r>
        </a:p>
        <a:p>
          <a:pPr marL="57150" lvl="1" indent="-57150" algn="l" defTabSz="488950">
            <a:lnSpc>
              <a:spcPct val="90000"/>
            </a:lnSpc>
            <a:spcBef>
              <a:spcPct val="0"/>
            </a:spcBef>
            <a:spcAft>
              <a:spcPct val="15000"/>
            </a:spcAft>
            <a:buChar char="•"/>
          </a:pPr>
          <a:r>
            <a:rPr lang="en-US" sz="1100" kern="1200"/>
            <a:t>Public Defender/Alternative Public Defender </a:t>
          </a:r>
        </a:p>
        <a:p>
          <a:pPr marL="57150" lvl="1" indent="-57150" algn="l" defTabSz="488950">
            <a:lnSpc>
              <a:spcPct val="90000"/>
            </a:lnSpc>
            <a:spcBef>
              <a:spcPct val="0"/>
            </a:spcBef>
            <a:spcAft>
              <a:spcPct val="15000"/>
            </a:spcAft>
            <a:buChar char="•"/>
          </a:pPr>
          <a:r>
            <a:rPr lang="en-US" sz="1100" kern="1200"/>
            <a:t>District Attorney </a:t>
          </a:r>
        </a:p>
        <a:p>
          <a:pPr marL="57150" lvl="1" indent="-57150" algn="l" defTabSz="488950">
            <a:lnSpc>
              <a:spcPct val="90000"/>
            </a:lnSpc>
            <a:spcBef>
              <a:spcPct val="0"/>
            </a:spcBef>
            <a:spcAft>
              <a:spcPct val="15000"/>
            </a:spcAft>
            <a:buChar char="•"/>
          </a:pPr>
          <a:r>
            <a:rPr lang="en-US" sz="1100" kern="1200"/>
            <a:t>Youth Development Department</a:t>
          </a:r>
        </a:p>
      </dsp:txBody>
      <dsp:txXfrm>
        <a:off x="8571" y="2194002"/>
        <a:ext cx="2219062" cy="1243048"/>
      </dsp:txXfrm>
    </dsp:sp>
    <dsp:sp modelId="{882A3430-3DA8-456A-BE61-2AF9997DD541}">
      <dsp:nvSpPr>
        <dsp:cNvPr id="0" name=""/>
        <dsp:cNvSpPr/>
      </dsp:nvSpPr>
      <dsp:spPr>
        <a:xfrm>
          <a:off x="2615969" y="349029"/>
          <a:ext cx="776671" cy="776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515E2F-EC6C-494E-B6D7-63E3FB05FB9C}">
      <dsp:nvSpPr>
        <dsp:cNvPr id="0" name=""/>
        <dsp:cNvSpPr/>
      </dsp:nvSpPr>
      <dsp:spPr>
        <a:xfrm>
          <a:off x="2615969" y="1258486"/>
          <a:ext cx="2219062" cy="873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Individual meetings with 5 members of Board of Supervisor (BOS) with funding need</a:t>
          </a:r>
        </a:p>
      </dsp:txBody>
      <dsp:txXfrm>
        <a:off x="2615969" y="1258486"/>
        <a:ext cx="2219062" cy="873755"/>
      </dsp:txXfrm>
    </dsp:sp>
    <dsp:sp modelId="{D8E2717B-FE1E-4A2B-8DBA-E631E9E1731F}">
      <dsp:nvSpPr>
        <dsp:cNvPr id="0" name=""/>
        <dsp:cNvSpPr/>
      </dsp:nvSpPr>
      <dsp:spPr>
        <a:xfrm>
          <a:off x="2615969" y="2194002"/>
          <a:ext cx="2219062" cy="1243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Current LA County BOS:</a:t>
          </a:r>
        </a:p>
        <a:p>
          <a:pPr marL="57150" lvl="1" indent="-57150" algn="l" defTabSz="488950">
            <a:lnSpc>
              <a:spcPct val="90000"/>
            </a:lnSpc>
            <a:spcBef>
              <a:spcPct val="0"/>
            </a:spcBef>
            <a:spcAft>
              <a:spcPct val="15000"/>
            </a:spcAft>
            <a:buChar char="•"/>
          </a:pPr>
          <a:r>
            <a:rPr lang="en-US" sz="1100" kern="1200"/>
            <a:t>D1: Hilda Solis</a:t>
          </a:r>
        </a:p>
        <a:p>
          <a:pPr marL="57150" lvl="1" indent="-57150" algn="l" defTabSz="488950">
            <a:lnSpc>
              <a:spcPct val="90000"/>
            </a:lnSpc>
            <a:spcBef>
              <a:spcPct val="0"/>
            </a:spcBef>
            <a:spcAft>
              <a:spcPct val="15000"/>
            </a:spcAft>
            <a:buChar char="•"/>
          </a:pPr>
          <a:r>
            <a:rPr lang="en-US" sz="1100" kern="1200"/>
            <a:t>D2: Holly J. Mitchell</a:t>
          </a:r>
        </a:p>
        <a:p>
          <a:pPr marL="57150" lvl="1" indent="-57150" algn="l" defTabSz="488950">
            <a:lnSpc>
              <a:spcPct val="90000"/>
            </a:lnSpc>
            <a:spcBef>
              <a:spcPct val="0"/>
            </a:spcBef>
            <a:spcAft>
              <a:spcPct val="15000"/>
            </a:spcAft>
            <a:buChar char="•"/>
          </a:pPr>
          <a:r>
            <a:rPr lang="en-US" sz="1100" kern="1200"/>
            <a:t>D3: Lindsey P. Horvath</a:t>
          </a:r>
        </a:p>
        <a:p>
          <a:pPr marL="57150" lvl="1" indent="-57150" algn="l" defTabSz="488950">
            <a:lnSpc>
              <a:spcPct val="90000"/>
            </a:lnSpc>
            <a:spcBef>
              <a:spcPct val="0"/>
            </a:spcBef>
            <a:spcAft>
              <a:spcPct val="15000"/>
            </a:spcAft>
            <a:buChar char="•"/>
          </a:pPr>
          <a:r>
            <a:rPr lang="en-US" sz="1100" kern="1200"/>
            <a:t>D4: Janice Hahn</a:t>
          </a:r>
        </a:p>
        <a:p>
          <a:pPr marL="57150" lvl="1" indent="-57150" algn="l" defTabSz="488950">
            <a:lnSpc>
              <a:spcPct val="90000"/>
            </a:lnSpc>
            <a:spcBef>
              <a:spcPct val="0"/>
            </a:spcBef>
            <a:spcAft>
              <a:spcPct val="15000"/>
            </a:spcAft>
            <a:buChar char="•"/>
          </a:pPr>
          <a:r>
            <a:rPr lang="en-US" sz="1100" kern="1200"/>
            <a:t>D5: Kathryn Barger </a:t>
          </a:r>
        </a:p>
      </dsp:txBody>
      <dsp:txXfrm>
        <a:off x="2615969" y="2194002"/>
        <a:ext cx="2219062" cy="1243048"/>
      </dsp:txXfrm>
    </dsp:sp>
    <dsp:sp modelId="{4E3FBFAD-4A25-418D-A366-05566B0A61F0}">
      <dsp:nvSpPr>
        <dsp:cNvPr id="0" name=""/>
        <dsp:cNvSpPr/>
      </dsp:nvSpPr>
      <dsp:spPr>
        <a:xfrm>
          <a:off x="5223367" y="349029"/>
          <a:ext cx="776671" cy="776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86C702-F1B5-4367-A395-7E904CD83EEA}">
      <dsp:nvSpPr>
        <dsp:cNvPr id="0" name=""/>
        <dsp:cNvSpPr/>
      </dsp:nvSpPr>
      <dsp:spPr>
        <a:xfrm>
          <a:off x="5223367" y="1258486"/>
          <a:ext cx="2219062" cy="873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Provide public comment during budget hearings </a:t>
          </a:r>
        </a:p>
      </dsp:txBody>
      <dsp:txXfrm>
        <a:off x="5223367" y="1258486"/>
        <a:ext cx="2219062" cy="873755"/>
      </dsp:txXfrm>
    </dsp:sp>
    <dsp:sp modelId="{4F6BEFF1-7786-480F-A168-8DFAD5F9E226}">
      <dsp:nvSpPr>
        <dsp:cNvPr id="0" name=""/>
        <dsp:cNvSpPr/>
      </dsp:nvSpPr>
      <dsp:spPr>
        <a:xfrm>
          <a:off x="5223367" y="2194002"/>
          <a:ext cx="2219062" cy="1243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Can be in writing or in person</a:t>
          </a:r>
        </a:p>
      </dsp:txBody>
      <dsp:txXfrm>
        <a:off x="5223367" y="2194002"/>
        <a:ext cx="2219062" cy="1243048"/>
      </dsp:txXfrm>
    </dsp:sp>
    <dsp:sp modelId="{15A381D2-F2C3-465A-9EF9-C78EE48CD94D}">
      <dsp:nvSpPr>
        <dsp:cNvPr id="0" name=""/>
        <dsp:cNvSpPr/>
      </dsp:nvSpPr>
      <dsp:spPr>
        <a:xfrm>
          <a:off x="7830766" y="349029"/>
          <a:ext cx="776671" cy="776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6CF7A2-FE97-4081-B4E2-74B3E2AEE3C2}">
      <dsp:nvSpPr>
        <dsp:cNvPr id="0" name=""/>
        <dsp:cNvSpPr/>
      </dsp:nvSpPr>
      <dsp:spPr>
        <a:xfrm>
          <a:off x="7830766" y="1258486"/>
          <a:ext cx="2219062" cy="873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Get  BOS to submit a Motion with Budget Ask</a:t>
          </a:r>
        </a:p>
      </dsp:txBody>
      <dsp:txXfrm>
        <a:off x="7830766" y="1258486"/>
        <a:ext cx="2219062" cy="873755"/>
      </dsp:txXfrm>
    </dsp:sp>
    <dsp:sp modelId="{F97F055A-3344-4563-9880-5547CB9FC880}">
      <dsp:nvSpPr>
        <dsp:cNvPr id="0" name=""/>
        <dsp:cNvSpPr/>
      </dsp:nvSpPr>
      <dsp:spPr>
        <a:xfrm>
          <a:off x="7830766" y="2194002"/>
          <a:ext cx="2219062" cy="124304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E6B35-26D7-499B-BDD3-3030C72BEB10}">
      <dsp:nvSpPr>
        <dsp:cNvPr id="0" name=""/>
        <dsp:cNvSpPr/>
      </dsp:nvSpPr>
      <dsp:spPr>
        <a:xfrm>
          <a:off x="8311" y="270585"/>
          <a:ext cx="616600" cy="6166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33E041-7642-4960-AC04-065372BFBD11}">
      <dsp:nvSpPr>
        <dsp:cNvPr id="0" name=""/>
        <dsp:cNvSpPr/>
      </dsp:nvSpPr>
      <dsp:spPr>
        <a:xfrm>
          <a:off x="8311" y="1026717"/>
          <a:ext cx="1761715" cy="588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On-going and Consistent:</a:t>
          </a:r>
        </a:p>
      </dsp:txBody>
      <dsp:txXfrm>
        <a:off x="8311" y="1026717"/>
        <a:ext cx="1761715" cy="588948"/>
      </dsp:txXfrm>
    </dsp:sp>
    <dsp:sp modelId="{DD98D727-6336-4914-9470-A6D11AB0BE66}">
      <dsp:nvSpPr>
        <dsp:cNvPr id="0" name=""/>
        <dsp:cNvSpPr/>
      </dsp:nvSpPr>
      <dsp:spPr>
        <a:xfrm>
          <a:off x="8311" y="1680563"/>
          <a:ext cx="1761715" cy="1834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Outreach &amp; Education </a:t>
          </a:r>
        </a:p>
        <a:p>
          <a:pPr marL="57150" lvl="1" indent="-57150" algn="l" defTabSz="488950">
            <a:lnSpc>
              <a:spcPct val="90000"/>
            </a:lnSpc>
            <a:spcBef>
              <a:spcPct val="0"/>
            </a:spcBef>
            <a:spcAft>
              <a:spcPct val="15000"/>
            </a:spcAft>
            <a:buChar char="•"/>
          </a:pPr>
          <a:r>
            <a:rPr lang="en-US" sz="1100" kern="1200" dirty="0"/>
            <a:t>Legislature: Meetings with elected officials to educate and advocate</a:t>
          </a:r>
          <a:r>
            <a:rPr lang="en-US" sz="1100" kern="1200" dirty="0">
              <a:solidFill>
                <a:schemeClr val="accent5"/>
              </a:solidFill>
            </a:rPr>
            <a:t>* </a:t>
          </a:r>
        </a:p>
        <a:p>
          <a:pPr marL="57150" lvl="1" indent="-57150" algn="l" defTabSz="488950">
            <a:lnSpc>
              <a:spcPct val="90000"/>
            </a:lnSpc>
            <a:spcBef>
              <a:spcPct val="0"/>
            </a:spcBef>
            <a:spcAft>
              <a:spcPct val="15000"/>
            </a:spcAft>
            <a:buChar char="•"/>
          </a:pPr>
          <a:r>
            <a:rPr lang="en-US" sz="1100" kern="1200" dirty="0"/>
            <a:t>Agencies : Meeting with LA County Agencies to educate and advocate* </a:t>
          </a:r>
        </a:p>
        <a:p>
          <a:pPr marL="57150" lvl="1" indent="-57150" algn="l" defTabSz="488950">
            <a:lnSpc>
              <a:spcPct val="90000"/>
            </a:lnSpc>
            <a:spcBef>
              <a:spcPct val="0"/>
            </a:spcBef>
            <a:spcAft>
              <a:spcPct val="15000"/>
            </a:spcAft>
            <a:buChar char="•"/>
          </a:pPr>
          <a:r>
            <a:rPr lang="en-US" sz="1100" kern="1200" dirty="0"/>
            <a:t>Public: Media engagement to shift narrative</a:t>
          </a:r>
          <a:r>
            <a:rPr lang="en-US" sz="1100" kern="1200" dirty="0">
              <a:solidFill>
                <a:schemeClr val="accent5"/>
              </a:solidFill>
            </a:rPr>
            <a:t>*</a:t>
          </a:r>
          <a:r>
            <a:rPr lang="en-US" sz="1100" kern="1200" dirty="0"/>
            <a:t> </a:t>
          </a:r>
        </a:p>
        <a:p>
          <a:pPr marL="0" lvl="0" indent="0" algn="l" defTabSz="488950">
            <a:lnSpc>
              <a:spcPct val="90000"/>
            </a:lnSpc>
            <a:spcBef>
              <a:spcPct val="0"/>
            </a:spcBef>
            <a:spcAft>
              <a:spcPct val="35000"/>
            </a:spcAft>
            <a:buNone/>
          </a:pPr>
          <a:r>
            <a:rPr lang="en-US" sz="1100" kern="1200" dirty="0"/>
            <a:t>Build a coalition to support</a:t>
          </a:r>
          <a:r>
            <a:rPr lang="en-US" sz="1100" kern="1200" dirty="0">
              <a:solidFill>
                <a:schemeClr val="accent5"/>
              </a:solidFill>
            </a:rPr>
            <a:t>*</a:t>
          </a:r>
        </a:p>
      </dsp:txBody>
      <dsp:txXfrm>
        <a:off x="8311" y="1680563"/>
        <a:ext cx="1761715" cy="1834930"/>
      </dsp:txXfrm>
    </dsp:sp>
    <dsp:sp modelId="{D94BAB11-C928-4811-A302-A722C127078A}">
      <dsp:nvSpPr>
        <dsp:cNvPr id="0" name=""/>
        <dsp:cNvSpPr/>
      </dsp:nvSpPr>
      <dsp:spPr>
        <a:xfrm>
          <a:off x="2078326" y="270585"/>
          <a:ext cx="616600" cy="6166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8B60D9-138D-44AF-BD4B-F29D76E7711A}">
      <dsp:nvSpPr>
        <dsp:cNvPr id="0" name=""/>
        <dsp:cNvSpPr/>
      </dsp:nvSpPr>
      <dsp:spPr>
        <a:xfrm>
          <a:off x="2078326" y="1026717"/>
          <a:ext cx="1761715" cy="588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October – December: Proposed Budget Preparation</a:t>
          </a:r>
        </a:p>
      </dsp:txBody>
      <dsp:txXfrm>
        <a:off x="2078326" y="1026717"/>
        <a:ext cx="1761715" cy="588948"/>
      </dsp:txXfrm>
    </dsp:sp>
    <dsp:sp modelId="{0F3AF68E-C531-448A-AF2E-328D7506A111}">
      <dsp:nvSpPr>
        <dsp:cNvPr id="0" name=""/>
        <dsp:cNvSpPr/>
      </dsp:nvSpPr>
      <dsp:spPr>
        <a:xfrm>
          <a:off x="2078326" y="1680563"/>
          <a:ext cx="1761715" cy="1834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Engage membership </a:t>
          </a:r>
        </a:p>
        <a:p>
          <a:pPr marL="0" lvl="0" indent="0" algn="l" defTabSz="488950">
            <a:lnSpc>
              <a:spcPct val="90000"/>
            </a:lnSpc>
            <a:spcBef>
              <a:spcPct val="0"/>
            </a:spcBef>
            <a:spcAft>
              <a:spcPct val="35000"/>
            </a:spcAft>
            <a:buNone/>
          </a:pPr>
          <a:r>
            <a:rPr lang="en-US" sz="1100" kern="1200"/>
            <a:t>Secure ‘Champion’ for Budget Request</a:t>
          </a:r>
          <a:r>
            <a:rPr lang="en-US" sz="1100" kern="1200">
              <a:solidFill>
                <a:schemeClr val="accent5"/>
              </a:solidFill>
            </a:rPr>
            <a:t>*</a:t>
          </a:r>
        </a:p>
        <a:p>
          <a:pPr marL="0" lvl="0" indent="0" algn="l" defTabSz="488950">
            <a:lnSpc>
              <a:spcPct val="90000"/>
            </a:lnSpc>
            <a:spcBef>
              <a:spcPct val="0"/>
            </a:spcBef>
            <a:spcAft>
              <a:spcPct val="35000"/>
            </a:spcAft>
            <a:buNone/>
          </a:pPr>
          <a:r>
            <a:rPr lang="en-US" sz="1100" kern="1200"/>
            <a:t>Research budget an identify demands </a:t>
          </a:r>
          <a:r>
            <a:rPr lang="en-US" sz="1100" kern="1200">
              <a:solidFill>
                <a:schemeClr val="accent5"/>
              </a:solidFill>
            </a:rPr>
            <a:t>*</a:t>
          </a:r>
        </a:p>
      </dsp:txBody>
      <dsp:txXfrm>
        <a:off x="2078326" y="1680563"/>
        <a:ext cx="1761715" cy="1834930"/>
      </dsp:txXfrm>
    </dsp:sp>
    <dsp:sp modelId="{AEAFA99A-D6A8-4030-932A-001C287A61CA}">
      <dsp:nvSpPr>
        <dsp:cNvPr id="0" name=""/>
        <dsp:cNvSpPr/>
      </dsp:nvSpPr>
      <dsp:spPr>
        <a:xfrm>
          <a:off x="4148342" y="270585"/>
          <a:ext cx="616600" cy="6166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4F7691-A1CE-4085-ACE7-4BCEC2EDBA29}">
      <dsp:nvSpPr>
        <dsp:cNvPr id="0" name=""/>
        <dsp:cNvSpPr/>
      </dsp:nvSpPr>
      <dsp:spPr>
        <a:xfrm>
          <a:off x="4148342" y="1026717"/>
          <a:ext cx="1761715" cy="588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January – March : Proposed Budget is Being Finalized </a:t>
          </a:r>
        </a:p>
      </dsp:txBody>
      <dsp:txXfrm>
        <a:off x="4148342" y="1026717"/>
        <a:ext cx="1761715" cy="588948"/>
      </dsp:txXfrm>
    </dsp:sp>
    <dsp:sp modelId="{978048AE-73FF-4B5C-8F80-C1BB14214EA2}">
      <dsp:nvSpPr>
        <dsp:cNvPr id="0" name=""/>
        <dsp:cNvSpPr/>
      </dsp:nvSpPr>
      <dsp:spPr>
        <a:xfrm>
          <a:off x="4148342" y="1680563"/>
          <a:ext cx="1761715" cy="1834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Develop Written Materials  + Talking Points</a:t>
          </a:r>
          <a:r>
            <a:rPr lang="en-US" sz="1100" kern="1200">
              <a:solidFill>
                <a:schemeClr val="accent5"/>
              </a:solidFill>
            </a:rPr>
            <a:t>*</a:t>
          </a:r>
        </a:p>
        <a:p>
          <a:pPr marL="0" lvl="0" indent="0" algn="l" defTabSz="488950">
            <a:lnSpc>
              <a:spcPct val="90000"/>
            </a:lnSpc>
            <a:spcBef>
              <a:spcPct val="0"/>
            </a:spcBef>
            <a:spcAft>
              <a:spcPct val="35000"/>
            </a:spcAft>
            <a:buNone/>
          </a:pPr>
          <a:r>
            <a:rPr lang="en-US" sz="1100" kern="1200"/>
            <a:t>Finalized and refine demands based on feedback received</a:t>
          </a:r>
          <a:r>
            <a:rPr lang="en-US" sz="1100" kern="1200">
              <a:solidFill>
                <a:schemeClr val="accent5"/>
              </a:solidFill>
            </a:rPr>
            <a:t>*</a:t>
          </a:r>
        </a:p>
        <a:p>
          <a:pPr marL="0" lvl="0" indent="0" algn="l" defTabSz="488950">
            <a:lnSpc>
              <a:spcPct val="90000"/>
            </a:lnSpc>
            <a:spcBef>
              <a:spcPct val="0"/>
            </a:spcBef>
            <a:spcAft>
              <a:spcPct val="35000"/>
            </a:spcAft>
            <a:buNone/>
          </a:pPr>
          <a:r>
            <a:rPr lang="en-US" sz="1100" kern="1200" dirty="0"/>
            <a:t>Continue to meet with champions &amp; decisions makers</a:t>
          </a:r>
          <a:r>
            <a:rPr lang="en-US" sz="1100" kern="1200" dirty="0">
              <a:solidFill>
                <a:schemeClr val="accent5"/>
              </a:solidFill>
            </a:rPr>
            <a:t>*</a:t>
          </a:r>
        </a:p>
      </dsp:txBody>
      <dsp:txXfrm>
        <a:off x="4148342" y="1680563"/>
        <a:ext cx="1761715" cy="1834930"/>
      </dsp:txXfrm>
    </dsp:sp>
    <dsp:sp modelId="{19B8C4B1-A343-4BB2-88C0-B72D031D081C}">
      <dsp:nvSpPr>
        <dsp:cNvPr id="0" name=""/>
        <dsp:cNvSpPr/>
      </dsp:nvSpPr>
      <dsp:spPr>
        <a:xfrm>
          <a:off x="6218357" y="270585"/>
          <a:ext cx="616600" cy="6166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0E47F6-37B1-4698-B34C-66022FAF25DC}">
      <dsp:nvSpPr>
        <dsp:cNvPr id="0" name=""/>
        <dsp:cNvSpPr/>
      </dsp:nvSpPr>
      <dsp:spPr>
        <a:xfrm>
          <a:off x="6218357" y="1026717"/>
          <a:ext cx="1761715" cy="588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April - June:  Proposed Budget is Released </a:t>
          </a:r>
        </a:p>
      </dsp:txBody>
      <dsp:txXfrm>
        <a:off x="6218357" y="1026717"/>
        <a:ext cx="1761715" cy="588948"/>
      </dsp:txXfrm>
    </dsp:sp>
    <dsp:sp modelId="{DC1DED79-C23D-42CF-89C3-6C493E63E5E0}">
      <dsp:nvSpPr>
        <dsp:cNvPr id="0" name=""/>
        <dsp:cNvSpPr/>
      </dsp:nvSpPr>
      <dsp:spPr>
        <a:xfrm>
          <a:off x="6218357" y="1680563"/>
          <a:ext cx="1761715" cy="1834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Advocacy to influence budget before May Revision &amp; Finalization in June</a:t>
          </a:r>
        </a:p>
        <a:p>
          <a:pPr marL="0" lvl="0" indent="0" algn="l" defTabSz="488950">
            <a:lnSpc>
              <a:spcPct val="90000"/>
            </a:lnSpc>
            <a:spcBef>
              <a:spcPct val="0"/>
            </a:spcBef>
            <a:spcAft>
              <a:spcPct val="35000"/>
            </a:spcAft>
            <a:buNone/>
          </a:pPr>
          <a:r>
            <a:rPr lang="en-US" sz="1100" kern="1200"/>
            <a:t>Continue to meet with champions</a:t>
          </a:r>
          <a:r>
            <a:rPr lang="en-US" sz="1100" kern="1200">
              <a:solidFill>
                <a:schemeClr val="accent5"/>
              </a:solidFill>
            </a:rPr>
            <a:t>*</a:t>
          </a:r>
        </a:p>
        <a:p>
          <a:pPr marL="0" lvl="0" indent="0" algn="l" defTabSz="488950">
            <a:lnSpc>
              <a:spcPct val="90000"/>
            </a:lnSpc>
            <a:spcBef>
              <a:spcPct val="0"/>
            </a:spcBef>
            <a:spcAft>
              <a:spcPct val="35000"/>
            </a:spcAft>
            <a:buNone/>
          </a:pPr>
          <a:r>
            <a:rPr lang="en-US" sz="1100" kern="1200"/>
            <a:t>Analyze recommended budget and finalize demands</a:t>
          </a:r>
        </a:p>
        <a:p>
          <a:pPr marL="0" lvl="0" indent="0" algn="l" defTabSz="488950">
            <a:lnSpc>
              <a:spcPct val="90000"/>
            </a:lnSpc>
            <a:spcBef>
              <a:spcPct val="0"/>
            </a:spcBef>
            <a:spcAft>
              <a:spcPct val="35000"/>
            </a:spcAft>
            <a:buNone/>
          </a:pPr>
          <a:r>
            <a:rPr lang="en-US" sz="1100" kern="1200"/>
            <a:t>Review recommended budget, engage community</a:t>
          </a:r>
          <a:r>
            <a:rPr lang="en-US" sz="1100" kern="1200">
              <a:solidFill>
                <a:schemeClr val="accent5"/>
              </a:solidFill>
            </a:rPr>
            <a:t>* </a:t>
          </a:r>
        </a:p>
      </dsp:txBody>
      <dsp:txXfrm>
        <a:off x="6218357" y="1680563"/>
        <a:ext cx="1761715" cy="1834930"/>
      </dsp:txXfrm>
    </dsp:sp>
    <dsp:sp modelId="{48488FA4-8A7D-4248-8EDB-731347BC7526}">
      <dsp:nvSpPr>
        <dsp:cNvPr id="0" name=""/>
        <dsp:cNvSpPr/>
      </dsp:nvSpPr>
      <dsp:spPr>
        <a:xfrm>
          <a:off x="8288373" y="270585"/>
          <a:ext cx="616600" cy="6166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9DBC73-6980-4746-A1FE-6AA240AFEEA4}">
      <dsp:nvSpPr>
        <dsp:cNvPr id="0" name=""/>
        <dsp:cNvSpPr/>
      </dsp:nvSpPr>
      <dsp:spPr>
        <a:xfrm>
          <a:off x="8288373" y="1026717"/>
          <a:ext cx="1761715" cy="588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May- June: Budget Hearings &amp; Passage </a:t>
          </a:r>
        </a:p>
      </dsp:txBody>
      <dsp:txXfrm>
        <a:off x="8288373" y="1026717"/>
        <a:ext cx="1761715" cy="588948"/>
      </dsp:txXfrm>
    </dsp:sp>
    <dsp:sp modelId="{FE991AC5-55EE-4EC6-8EFE-13B1708A34D3}">
      <dsp:nvSpPr>
        <dsp:cNvPr id="0" name=""/>
        <dsp:cNvSpPr/>
      </dsp:nvSpPr>
      <dsp:spPr>
        <a:xfrm>
          <a:off x="8288373" y="1680563"/>
          <a:ext cx="1761715" cy="1834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Turnout, mobilize, public comment, media</a:t>
          </a:r>
          <a:r>
            <a:rPr lang="en-US" sz="1100" kern="1200">
              <a:solidFill>
                <a:schemeClr val="accent5"/>
              </a:solidFill>
            </a:rPr>
            <a:t>*</a:t>
          </a:r>
        </a:p>
        <a:p>
          <a:pPr marL="0" lvl="0" indent="0" algn="l" defTabSz="488950">
            <a:lnSpc>
              <a:spcPct val="90000"/>
            </a:lnSpc>
            <a:spcBef>
              <a:spcPct val="0"/>
            </a:spcBef>
            <a:spcAft>
              <a:spcPct val="35000"/>
            </a:spcAft>
            <a:buNone/>
          </a:pPr>
          <a:r>
            <a:rPr lang="en-US" sz="1100" kern="1200"/>
            <a:t>Final push, turnout</a:t>
          </a:r>
          <a:r>
            <a:rPr lang="en-US" sz="1100" kern="1200">
              <a:solidFill>
                <a:schemeClr val="accent5"/>
              </a:solidFill>
            </a:rPr>
            <a:t>* </a:t>
          </a:r>
        </a:p>
      </dsp:txBody>
      <dsp:txXfrm>
        <a:off x="8288373" y="1680563"/>
        <a:ext cx="1761715" cy="18349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BE63E-F38B-4C1C-99E0-FB9BA144414D}">
      <dsp:nvSpPr>
        <dsp:cNvPr id="0" name=""/>
        <dsp:cNvSpPr/>
      </dsp:nvSpPr>
      <dsp:spPr>
        <a:xfrm>
          <a:off x="0" y="1275"/>
          <a:ext cx="9920817" cy="543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AFCFFA-9099-47D1-9E4E-C1AACBFF5829}">
      <dsp:nvSpPr>
        <dsp:cNvPr id="0" name=""/>
        <dsp:cNvSpPr/>
      </dsp:nvSpPr>
      <dsp:spPr>
        <a:xfrm>
          <a:off x="164362" y="123527"/>
          <a:ext cx="298840" cy="2988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B8FE2E-103B-4002-AF76-EF63CDC4926C}">
      <dsp:nvSpPr>
        <dsp:cNvPr id="0" name=""/>
        <dsp:cNvSpPr/>
      </dsp:nvSpPr>
      <dsp:spPr>
        <a:xfrm>
          <a:off x="627564" y="1275"/>
          <a:ext cx="9293252" cy="54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504" tIns="57504" rIns="57504" bIns="57504" numCol="1" spcCol="1270" anchor="ctr" anchorCtr="0">
          <a:noAutofit/>
        </a:bodyPr>
        <a:lstStyle/>
        <a:p>
          <a:pPr marL="0" lvl="0" indent="0" algn="l" defTabSz="800100" rtl="0">
            <a:lnSpc>
              <a:spcPct val="100000"/>
            </a:lnSpc>
            <a:spcBef>
              <a:spcPct val="0"/>
            </a:spcBef>
            <a:spcAft>
              <a:spcPct val="35000"/>
            </a:spcAft>
            <a:buNone/>
          </a:pPr>
          <a:r>
            <a:rPr lang="en-US" sz="1800" kern="1200" dirty="0">
              <a:latin typeface="Calibri Light" panose="020F0302020204030204"/>
            </a:rPr>
            <a:t>Sign up to be on Education Panel - </a:t>
          </a:r>
          <a:r>
            <a:rPr lang="en-US" sz="1800" kern="1200" dirty="0"/>
            <a:t>we hope to host in </a:t>
          </a:r>
          <a:r>
            <a:rPr lang="en-US" sz="1800" kern="1200" dirty="0">
              <a:latin typeface="Calibri Light" panose="020F0302020204030204"/>
            </a:rPr>
            <a:t>the Fall</a:t>
          </a:r>
          <a:endParaRPr lang="en-US" sz="1800" kern="1200" dirty="0"/>
        </a:p>
      </dsp:txBody>
      <dsp:txXfrm>
        <a:off x="627564" y="1275"/>
        <a:ext cx="9293252" cy="543345"/>
      </dsp:txXfrm>
    </dsp:sp>
    <dsp:sp modelId="{2FA886ED-7593-424E-9B79-1C7C0DD4C89A}">
      <dsp:nvSpPr>
        <dsp:cNvPr id="0" name=""/>
        <dsp:cNvSpPr/>
      </dsp:nvSpPr>
      <dsp:spPr>
        <a:xfrm>
          <a:off x="0" y="680457"/>
          <a:ext cx="9920817" cy="543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5ED2A9-6E1E-4AA0-AD2B-F03907FBBD86}">
      <dsp:nvSpPr>
        <dsp:cNvPr id="0" name=""/>
        <dsp:cNvSpPr/>
      </dsp:nvSpPr>
      <dsp:spPr>
        <a:xfrm>
          <a:off x="164362" y="802709"/>
          <a:ext cx="298840" cy="2988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BD2006-B187-400D-AB90-738B109156C0}">
      <dsp:nvSpPr>
        <dsp:cNvPr id="0" name=""/>
        <dsp:cNvSpPr/>
      </dsp:nvSpPr>
      <dsp:spPr>
        <a:xfrm>
          <a:off x="627564" y="680457"/>
          <a:ext cx="9293252" cy="54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504" tIns="57504" rIns="57504" bIns="57504" numCol="1" spcCol="1270" anchor="ctr" anchorCtr="0">
          <a:noAutofit/>
        </a:bodyPr>
        <a:lstStyle/>
        <a:p>
          <a:pPr marL="0" lvl="0" indent="0" algn="l" defTabSz="800100">
            <a:lnSpc>
              <a:spcPct val="100000"/>
            </a:lnSpc>
            <a:spcBef>
              <a:spcPct val="0"/>
            </a:spcBef>
            <a:spcAft>
              <a:spcPct val="35000"/>
            </a:spcAft>
            <a:buNone/>
          </a:pPr>
          <a:r>
            <a:rPr lang="en-US" sz="1800" kern="1200" dirty="0"/>
            <a:t>Join working group and listserv to plan for budget advocacy in LA county and  State wide advocacy</a:t>
          </a:r>
        </a:p>
      </dsp:txBody>
      <dsp:txXfrm>
        <a:off x="627564" y="680457"/>
        <a:ext cx="9293252" cy="543345"/>
      </dsp:txXfrm>
    </dsp:sp>
    <dsp:sp modelId="{6C1BBFF9-3AC3-4A61-BDD8-1B370C26D7BE}">
      <dsp:nvSpPr>
        <dsp:cNvPr id="0" name=""/>
        <dsp:cNvSpPr/>
      </dsp:nvSpPr>
      <dsp:spPr>
        <a:xfrm>
          <a:off x="0" y="1359639"/>
          <a:ext cx="9920817" cy="543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E42537-A156-4722-BE71-A50033C91998}">
      <dsp:nvSpPr>
        <dsp:cNvPr id="0" name=""/>
        <dsp:cNvSpPr/>
      </dsp:nvSpPr>
      <dsp:spPr>
        <a:xfrm>
          <a:off x="164362" y="1481891"/>
          <a:ext cx="298840" cy="2988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40AED5-DDAC-4252-BD34-6322220C7254}">
      <dsp:nvSpPr>
        <dsp:cNvPr id="0" name=""/>
        <dsp:cNvSpPr/>
      </dsp:nvSpPr>
      <dsp:spPr>
        <a:xfrm>
          <a:off x="627564" y="1359639"/>
          <a:ext cx="9293252" cy="54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504" tIns="57504" rIns="57504" bIns="57504" numCol="1" spcCol="1270" anchor="ctr" anchorCtr="0">
          <a:noAutofit/>
        </a:bodyPr>
        <a:lstStyle/>
        <a:p>
          <a:pPr marL="0" lvl="0" indent="0" algn="l" defTabSz="800100">
            <a:lnSpc>
              <a:spcPct val="100000"/>
            </a:lnSpc>
            <a:spcBef>
              <a:spcPct val="0"/>
            </a:spcBef>
            <a:spcAft>
              <a:spcPct val="35000"/>
            </a:spcAft>
            <a:buNone/>
          </a:pPr>
          <a:r>
            <a:rPr lang="en-US" sz="1800" kern="1200" dirty="0"/>
            <a:t>Post on Social Media—SJI will send you a post on RJ once a month to post</a:t>
          </a:r>
        </a:p>
      </dsp:txBody>
      <dsp:txXfrm>
        <a:off x="627564" y="1359639"/>
        <a:ext cx="9293252" cy="543345"/>
      </dsp:txXfrm>
    </dsp:sp>
    <dsp:sp modelId="{1CBB8EE3-2BB7-464C-BF88-FF4CD00F0F77}">
      <dsp:nvSpPr>
        <dsp:cNvPr id="0" name=""/>
        <dsp:cNvSpPr/>
      </dsp:nvSpPr>
      <dsp:spPr>
        <a:xfrm>
          <a:off x="0" y="2038821"/>
          <a:ext cx="9920817" cy="543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78401-13E7-44E9-957A-F1F260596219}">
      <dsp:nvSpPr>
        <dsp:cNvPr id="0" name=""/>
        <dsp:cNvSpPr/>
      </dsp:nvSpPr>
      <dsp:spPr>
        <a:xfrm>
          <a:off x="164362" y="2161073"/>
          <a:ext cx="298840" cy="298840"/>
        </a:xfrm>
        <a:prstGeom prst="rect">
          <a:avLst/>
        </a:prstGeom>
        <a:solidFill>
          <a:schemeClr val="accent5">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F3D8E5-8D00-4F94-B593-2EC12C9A06B2}">
      <dsp:nvSpPr>
        <dsp:cNvPr id="0" name=""/>
        <dsp:cNvSpPr/>
      </dsp:nvSpPr>
      <dsp:spPr>
        <a:xfrm>
          <a:off x="627564" y="2038821"/>
          <a:ext cx="9293252" cy="54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504" tIns="57504" rIns="57504" bIns="57504" numCol="1" spcCol="1270" anchor="ctr" anchorCtr="0">
          <a:noAutofit/>
        </a:bodyPr>
        <a:lstStyle/>
        <a:p>
          <a:pPr marL="0" lvl="0" indent="0" algn="l" defTabSz="800100" rtl="0">
            <a:lnSpc>
              <a:spcPct val="100000"/>
            </a:lnSpc>
            <a:spcBef>
              <a:spcPct val="0"/>
            </a:spcBef>
            <a:spcAft>
              <a:spcPct val="35000"/>
            </a:spcAft>
            <a:buNone/>
          </a:pPr>
          <a:r>
            <a:rPr lang="en-US" sz="1800" kern="1200" dirty="0">
              <a:latin typeface="Calibri Light" panose="020F0302020204030204"/>
            </a:rPr>
            <a:t>Share Sign-On Letters of Support with Survivors and Organizations</a:t>
          </a:r>
        </a:p>
      </dsp:txBody>
      <dsp:txXfrm>
        <a:off x="627564" y="2038821"/>
        <a:ext cx="9293252" cy="543345"/>
      </dsp:txXfrm>
    </dsp:sp>
    <dsp:sp modelId="{C124F2D3-6783-4219-A0B8-9BF6890DDA68}">
      <dsp:nvSpPr>
        <dsp:cNvPr id="0" name=""/>
        <dsp:cNvSpPr/>
      </dsp:nvSpPr>
      <dsp:spPr>
        <a:xfrm>
          <a:off x="0" y="2718003"/>
          <a:ext cx="9920817" cy="543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18F9A9-4B2B-4FFC-B015-50C22CB320C3}">
      <dsp:nvSpPr>
        <dsp:cNvPr id="0" name=""/>
        <dsp:cNvSpPr/>
      </dsp:nvSpPr>
      <dsp:spPr>
        <a:xfrm>
          <a:off x="164362" y="2840255"/>
          <a:ext cx="298840" cy="2988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D2E849-0B81-4824-8374-671A391CC4CB}">
      <dsp:nvSpPr>
        <dsp:cNvPr id="0" name=""/>
        <dsp:cNvSpPr/>
      </dsp:nvSpPr>
      <dsp:spPr>
        <a:xfrm>
          <a:off x="627564" y="2718003"/>
          <a:ext cx="9293252" cy="54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504" tIns="57504" rIns="57504" bIns="57504" numCol="1" spcCol="1270" anchor="ctr" anchorCtr="0">
          <a:noAutofit/>
        </a:bodyPr>
        <a:lstStyle/>
        <a:p>
          <a:pPr marL="0" lvl="0" indent="0" algn="l" defTabSz="800100">
            <a:lnSpc>
              <a:spcPct val="100000"/>
            </a:lnSpc>
            <a:spcBef>
              <a:spcPct val="0"/>
            </a:spcBef>
            <a:spcAft>
              <a:spcPct val="35000"/>
            </a:spcAft>
            <a:buNone/>
          </a:pPr>
          <a:r>
            <a:rPr lang="en-US" sz="1800" kern="1200" dirty="0"/>
            <a:t>Educate your organizations and coalitions - SJI can provide you with training materials</a:t>
          </a:r>
        </a:p>
      </dsp:txBody>
      <dsp:txXfrm>
        <a:off x="627564" y="2718003"/>
        <a:ext cx="9293252" cy="543345"/>
      </dsp:txXfrm>
    </dsp:sp>
    <dsp:sp modelId="{2A35044E-7BF9-496D-9BA3-C830B5546B6B}">
      <dsp:nvSpPr>
        <dsp:cNvPr id="0" name=""/>
        <dsp:cNvSpPr/>
      </dsp:nvSpPr>
      <dsp:spPr>
        <a:xfrm>
          <a:off x="0" y="3397185"/>
          <a:ext cx="9920817" cy="543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C1A6AF-9476-4E02-A66E-B27059259A62}">
      <dsp:nvSpPr>
        <dsp:cNvPr id="0" name=""/>
        <dsp:cNvSpPr/>
      </dsp:nvSpPr>
      <dsp:spPr>
        <a:xfrm>
          <a:off x="164362" y="3519438"/>
          <a:ext cx="298840" cy="298840"/>
        </a:xfrm>
        <a:prstGeom prst="rect">
          <a:avLst/>
        </a:prstGeom>
        <a:solidFill>
          <a:schemeClr val="accent2">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C862AF-D3FD-4D02-807C-70E31245570F}">
      <dsp:nvSpPr>
        <dsp:cNvPr id="0" name=""/>
        <dsp:cNvSpPr/>
      </dsp:nvSpPr>
      <dsp:spPr>
        <a:xfrm>
          <a:off x="627564" y="3397185"/>
          <a:ext cx="9293252" cy="54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504" tIns="57504" rIns="57504" bIns="57504"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Calibri Light" panose="020F0302020204030204"/>
            </a:rPr>
            <a:t>Train your task force and/or organization on Restorative Justice as an Alternative Pathway to Justice</a:t>
          </a:r>
        </a:p>
      </dsp:txBody>
      <dsp:txXfrm>
        <a:off x="627564" y="3397185"/>
        <a:ext cx="9293252" cy="54334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5968B-FD57-48F4-871A-156AF142F1E1}"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2CEF4-79A5-479E-8780-F0FAD4107193}" type="slidenum">
              <a:rPr lang="en-US" smtClean="0"/>
              <a:t>‹#›</a:t>
            </a:fld>
            <a:endParaRPr lang="en-US"/>
          </a:p>
        </p:txBody>
      </p:sp>
    </p:spTree>
    <p:extLst>
      <p:ext uri="{BB962C8B-B14F-4D97-AF65-F5344CB8AC3E}">
        <p14:creationId xmlns:p14="http://schemas.microsoft.com/office/powerpoint/2010/main" val="1694739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12CEF4-79A5-479E-8780-F0FAD4107193}" type="slidenum">
              <a:rPr lang="en-US" smtClean="0"/>
              <a:t>1</a:t>
            </a:fld>
            <a:endParaRPr lang="en-US"/>
          </a:p>
        </p:txBody>
      </p:sp>
    </p:spTree>
    <p:extLst>
      <p:ext uri="{BB962C8B-B14F-4D97-AF65-F5344CB8AC3E}">
        <p14:creationId xmlns:p14="http://schemas.microsoft.com/office/powerpoint/2010/main" val="2837770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In the proposal we give examples of other programs that have worked and had good results which can serve as a model for </a:t>
            </a:r>
            <a:r>
              <a:rPr lang="en-US" b="1" dirty="0" err="1"/>
              <a:t>hunman</a:t>
            </a:r>
            <a:r>
              <a:rPr lang="en-US" b="1" dirty="0"/>
              <a:t> trafficking programs. One of the biggest questions we get is what the model will look like as we don’t have any examples so these are the best models and data we could find to explain how it might work for HT.</a:t>
            </a:r>
          </a:p>
          <a:p>
            <a:r>
              <a:rPr lang="en-US" b="1" dirty="0"/>
              <a:t>Example 1: Common Justice (New York)</a:t>
            </a:r>
            <a:endParaRPr lang="en-US" dirty="0"/>
          </a:p>
          <a:p>
            <a:pPr lvl="1"/>
            <a:r>
              <a:rPr lang="en-US" dirty="0"/>
              <a:t>Diversion Program for violent felonies (robbery &amp; assault) if and when the victim-survivor agrees</a:t>
            </a:r>
          </a:p>
          <a:p>
            <a:pPr lvl="1"/>
            <a:r>
              <a:rPr lang="en-US" dirty="0"/>
              <a:t>Focus on accountable parties ages 16-26</a:t>
            </a:r>
          </a:p>
          <a:p>
            <a:pPr lvl="1"/>
            <a:r>
              <a:rPr lang="en-US" dirty="0"/>
              <a:t>90% of victims chose the program over traditional justice.</a:t>
            </a:r>
          </a:p>
          <a:p>
            <a:pPr lvl="1"/>
            <a:r>
              <a:rPr lang="en-US" dirty="0"/>
              <a:t>Only 6% recidivism rate among participants. </a:t>
            </a:r>
          </a:p>
          <a:p>
            <a:pPr lvl="1"/>
            <a:r>
              <a:rPr lang="en-US" dirty="0"/>
              <a:t>Common Justice involves victims, responsible parties, and community members.</a:t>
            </a:r>
          </a:p>
          <a:p>
            <a:pPr lvl="1"/>
            <a:endParaRPr lang="en-US"/>
          </a:p>
          <a:p>
            <a:r>
              <a:rPr lang="en-US" b="1" dirty="0"/>
              <a:t>Example 2: RESTORE (Pima County, Arizona)</a:t>
            </a:r>
            <a:endParaRPr lang="en-US"/>
          </a:p>
          <a:p>
            <a:pPr lvl="1"/>
            <a:r>
              <a:rPr lang="en-US" dirty="0"/>
              <a:t>Addresses felony sexual assault cases.</a:t>
            </a:r>
          </a:p>
          <a:p>
            <a:pPr lvl="1"/>
            <a:r>
              <a:rPr lang="en-US" dirty="0"/>
              <a:t>PTSD among victims dropped from 82% to 66% after participation.</a:t>
            </a:r>
          </a:p>
          <a:p>
            <a:pPr lvl="1"/>
            <a:r>
              <a:rPr lang="en-US" dirty="0"/>
              <a:t>90%+ of participants felt safe and supported; 83% believed justice was done.</a:t>
            </a:r>
          </a:p>
          <a:p>
            <a:pPr lvl="1"/>
            <a:r>
              <a:rPr lang="en-US" dirty="0"/>
              <a:t>RESTORE focuses on victim support and offender accountability, showing positive mental health outcomes</a:t>
            </a:r>
          </a:p>
          <a:p>
            <a:pPr lvl="1"/>
            <a:endParaRPr lang="en-US"/>
          </a:p>
          <a:p>
            <a:pPr lvl="1"/>
            <a:endParaRPr lang="en-US"/>
          </a:p>
          <a:p>
            <a:r>
              <a:rPr lang="en-US" b="1" dirty="0"/>
              <a:t>Example 3: Re-Store Justice (Richmond, California)</a:t>
            </a:r>
            <a:endParaRPr lang="en-US"/>
          </a:p>
          <a:p>
            <a:pPr lvl="1"/>
            <a:r>
              <a:rPr lang="en-US" dirty="0"/>
              <a:t>Five-year program for both victims and offenders, started in 2019.</a:t>
            </a:r>
          </a:p>
          <a:p>
            <a:pPr lvl="1"/>
            <a:r>
              <a:rPr lang="en-US" dirty="0"/>
              <a:t>Offenders receive substance abuse treatment, counseling, education, and job training instead of criminal charges.</a:t>
            </a:r>
          </a:p>
          <a:p>
            <a:pPr lvl="1"/>
            <a:r>
              <a:rPr lang="en-US" dirty="0"/>
              <a:t>Community groups, law enforcement, and defense attorneys collaborate to create tailored plans.</a:t>
            </a:r>
          </a:p>
          <a:p>
            <a:endParaRPr lang="en-US"/>
          </a:p>
          <a:p>
            <a:pPr marL="457200" lvl="1" indent="0">
              <a:buNone/>
            </a:pPr>
            <a:endParaRPr lang="en-US"/>
          </a:p>
          <a:p>
            <a:pPr>
              <a:buFont typeface="Arial" panose="020B0604020202020204" pitchFamily="34" charset="0"/>
              <a:buChar char="•"/>
            </a:pPr>
            <a:r>
              <a:rPr lang="en-US" dirty="0"/>
              <a:t>Programs demonstrate the effectiveness of restorative justice in reducing recidivism and promoting healing.</a:t>
            </a:r>
          </a:p>
          <a:p>
            <a:pPr>
              <a:buFont typeface="Arial" panose="020B0604020202020204" pitchFamily="34" charset="0"/>
              <a:buChar char="•"/>
            </a:pPr>
            <a:r>
              <a:rPr lang="en-US" dirty="0"/>
              <a:t>Programs provide a model of costs</a:t>
            </a:r>
          </a:p>
          <a:p>
            <a:pPr>
              <a:buFont typeface="Arial" panose="020B0604020202020204" pitchFamily="34" charset="0"/>
              <a:buChar char="•"/>
            </a:pPr>
            <a:r>
              <a:rPr lang="en-US" dirty="0"/>
              <a:t>Emphasize community involvement and victim-centered approaches.</a:t>
            </a:r>
          </a:p>
          <a:p>
            <a:pPr marL="457200" lvl="1" indent="0">
              <a:buNone/>
            </a:pPr>
            <a:endParaRPr lang="en-US"/>
          </a:p>
          <a:p>
            <a:pPr lvl="1"/>
            <a:endParaRPr lang="en-US"/>
          </a:p>
          <a:p>
            <a:endParaRPr lang="en-US"/>
          </a:p>
        </p:txBody>
      </p:sp>
      <p:sp>
        <p:nvSpPr>
          <p:cNvPr id="4" name="Slide Number Placeholder 3"/>
          <p:cNvSpPr>
            <a:spLocks noGrp="1"/>
          </p:cNvSpPr>
          <p:nvPr>
            <p:ph type="sldNum" sz="quarter" idx="5"/>
          </p:nvPr>
        </p:nvSpPr>
        <p:spPr/>
        <p:txBody>
          <a:bodyPr/>
          <a:lstStyle/>
          <a:p>
            <a:fld id="{3F12CEF4-79A5-479E-8780-F0FAD4107193}" type="slidenum">
              <a:rPr lang="en-US" smtClean="0"/>
              <a:t>10</a:t>
            </a:fld>
            <a:endParaRPr lang="en-US"/>
          </a:p>
        </p:txBody>
      </p:sp>
    </p:spTree>
    <p:extLst>
      <p:ext uri="{BB962C8B-B14F-4D97-AF65-F5344CB8AC3E}">
        <p14:creationId xmlns:p14="http://schemas.microsoft.com/office/powerpoint/2010/main" val="2703262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12CEF4-79A5-479E-8780-F0FAD4107193}" type="slidenum">
              <a:rPr lang="en-US" smtClean="0"/>
              <a:t>11</a:t>
            </a:fld>
            <a:endParaRPr lang="en-US"/>
          </a:p>
        </p:txBody>
      </p:sp>
    </p:spTree>
    <p:extLst>
      <p:ext uri="{BB962C8B-B14F-4D97-AF65-F5344CB8AC3E}">
        <p14:creationId xmlns:p14="http://schemas.microsoft.com/office/powerpoint/2010/main" val="2342341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way to engage is different. Buget  is one of the hardest and most difficult processes to work on—everyone wants money for something!</a:t>
            </a:r>
          </a:p>
        </p:txBody>
      </p:sp>
      <p:sp>
        <p:nvSpPr>
          <p:cNvPr id="4" name="Slide Number Placeholder 3"/>
          <p:cNvSpPr>
            <a:spLocks noGrp="1"/>
          </p:cNvSpPr>
          <p:nvPr>
            <p:ph type="sldNum" sz="quarter" idx="5"/>
          </p:nvPr>
        </p:nvSpPr>
        <p:spPr/>
        <p:txBody>
          <a:bodyPr/>
          <a:lstStyle/>
          <a:p>
            <a:fld id="{3F12CEF4-79A5-479E-8780-F0FAD4107193}" type="slidenum">
              <a:rPr lang="en-US" smtClean="0"/>
              <a:t>12</a:t>
            </a:fld>
            <a:endParaRPr lang="en-US"/>
          </a:p>
        </p:txBody>
      </p:sp>
    </p:spTree>
    <p:extLst>
      <p:ext uri="{BB962C8B-B14F-4D97-AF65-F5344CB8AC3E}">
        <p14:creationId xmlns:p14="http://schemas.microsoft.com/office/powerpoint/2010/main" val="275067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200"/>
              </a:spcBef>
              <a:spcAft>
                <a:spcPts val="400"/>
              </a:spcAft>
            </a:pPr>
            <a:r>
              <a:rPr lang="en-US" dirty="0"/>
              <a:t>Budget requests are complicated and difficult for grass root organizations to be a part of even though we depend on these processes for keeping essential programs and services alive. </a:t>
            </a:r>
          </a:p>
          <a:p>
            <a:pPr lvl="1">
              <a:lnSpc>
                <a:spcPct val="90000"/>
              </a:lnSpc>
              <a:spcBef>
                <a:spcPts val="200"/>
              </a:spcBef>
              <a:spcAft>
                <a:spcPts val="400"/>
              </a:spcAft>
            </a:pPr>
            <a:r>
              <a:rPr lang="en-US" dirty="0"/>
              <a:t>These processes are complicated because they change slightly every year - </a:t>
            </a:r>
          </a:p>
          <a:p>
            <a:pPr lvl="1">
              <a:lnSpc>
                <a:spcPct val="90000"/>
              </a:lnSpc>
              <a:spcBef>
                <a:spcPts val="200"/>
              </a:spcBef>
              <a:spcAft>
                <a:spcPts val="400"/>
              </a:spcAft>
            </a:pPr>
            <a:endParaRPr lang="en-US" dirty="0"/>
          </a:p>
          <a:p>
            <a:pPr marL="628650" lvl="1" indent="-171450">
              <a:lnSpc>
                <a:spcPct val="90000"/>
              </a:lnSpc>
              <a:spcBef>
                <a:spcPts val="200"/>
              </a:spcBef>
              <a:spcAft>
                <a:spcPts val="400"/>
              </a:spcAft>
              <a:buFont typeface="Arial"/>
              <a:buChar char="•"/>
            </a:pPr>
            <a:r>
              <a:rPr lang="en-US" dirty="0"/>
              <a:t>Provide authority to spend money across an array of public services and systems for a single year</a:t>
            </a:r>
          </a:p>
          <a:p>
            <a:pPr marL="628650" lvl="1" indent="-171450">
              <a:lnSpc>
                <a:spcPct val="90000"/>
              </a:lnSpc>
              <a:spcBef>
                <a:spcPts val="200"/>
              </a:spcBef>
              <a:spcAft>
                <a:spcPts val="400"/>
              </a:spcAft>
              <a:buFont typeface="Arial"/>
              <a:buChar char="•"/>
            </a:pPr>
            <a:r>
              <a:rPr lang="en-US" dirty="0"/>
              <a:t>Move through the legislature's budget committees on its own timeline</a:t>
            </a:r>
          </a:p>
          <a:p>
            <a:pPr marL="628650" lvl="1" indent="-171450">
              <a:lnSpc>
                <a:spcPct val="90000"/>
              </a:lnSpc>
              <a:spcBef>
                <a:spcPts val="200"/>
              </a:spcBef>
              <a:spcAft>
                <a:spcPts val="400"/>
              </a:spcAft>
              <a:buFont typeface="Arial"/>
              <a:buChar char="•"/>
            </a:pPr>
            <a:r>
              <a:rPr lang="en-US" dirty="0"/>
              <a:t>Move with other bills that are needed to implement the policies assumed in the budget – These are known as trailer bills</a:t>
            </a:r>
          </a:p>
          <a:p>
            <a:endParaRPr lang="en-US"/>
          </a:p>
        </p:txBody>
      </p:sp>
      <p:sp>
        <p:nvSpPr>
          <p:cNvPr id="4" name="Slide Number Placeholder 3"/>
          <p:cNvSpPr>
            <a:spLocks noGrp="1"/>
          </p:cNvSpPr>
          <p:nvPr>
            <p:ph type="sldNum" sz="quarter" idx="5"/>
          </p:nvPr>
        </p:nvSpPr>
        <p:spPr/>
        <p:txBody>
          <a:bodyPr/>
          <a:lstStyle/>
          <a:p>
            <a:fld id="{3F12CEF4-79A5-479E-8780-F0FAD4107193}" type="slidenum">
              <a:rPr lang="en-US" smtClean="0"/>
              <a:t>13</a:t>
            </a:fld>
            <a:endParaRPr lang="en-US"/>
          </a:p>
        </p:txBody>
      </p:sp>
    </p:spTree>
    <p:extLst>
      <p:ext uri="{BB962C8B-B14F-4D97-AF65-F5344CB8AC3E}">
        <p14:creationId xmlns:p14="http://schemas.microsoft.com/office/powerpoint/2010/main" val="1063912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Budget provides a framework and funding critical for public services and systems – from childcare and education to health care to housing and transportation</a:t>
            </a:r>
          </a:p>
          <a:p>
            <a:pPr marL="171450" indent="-171450">
              <a:buFont typeface="Arial"/>
              <a:buChar char="•"/>
            </a:pPr>
            <a:r>
              <a:rPr lang="en-US" dirty="0"/>
              <a:t>Budget is more than money – it's about how we express our values and priorities </a:t>
            </a:r>
          </a:p>
          <a:p>
            <a:pPr marL="171450" indent="-171450">
              <a:buFont typeface="Arial"/>
              <a:buChar char="•"/>
            </a:pPr>
            <a:r>
              <a:rPr lang="en-US" dirty="0"/>
              <a:t>Budgets impact ALL people living in that region – participating in the budget process ensures that elected officials are making choices need for every person – from different races, backgrounds and places – to thrive</a:t>
            </a:r>
          </a:p>
          <a:p>
            <a:pPr marL="171450" indent="-171450">
              <a:buFont typeface="Arial"/>
              <a:buChar char="•"/>
            </a:pPr>
            <a:r>
              <a:rPr lang="en-US" dirty="0"/>
              <a:t>Budgets requests are policies which seek to provide authority for how money is spent</a:t>
            </a:r>
          </a:p>
        </p:txBody>
      </p:sp>
      <p:sp>
        <p:nvSpPr>
          <p:cNvPr id="4" name="Slide Number Placeholder 3"/>
          <p:cNvSpPr>
            <a:spLocks noGrp="1"/>
          </p:cNvSpPr>
          <p:nvPr>
            <p:ph type="sldNum" sz="quarter" idx="5"/>
          </p:nvPr>
        </p:nvSpPr>
        <p:spPr/>
        <p:txBody>
          <a:bodyPr/>
          <a:lstStyle/>
          <a:p>
            <a:fld id="{3F12CEF4-79A5-479E-8780-F0FAD4107193}" type="slidenum">
              <a:rPr lang="en-US" smtClean="0"/>
              <a:t>14</a:t>
            </a:fld>
            <a:endParaRPr lang="en-US"/>
          </a:p>
        </p:txBody>
      </p:sp>
    </p:spTree>
    <p:extLst>
      <p:ext uri="{BB962C8B-B14F-4D97-AF65-F5344CB8AC3E}">
        <p14:creationId xmlns:p14="http://schemas.microsoft.com/office/powerpoint/2010/main" val="652201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Budget advocacy is a 2-7 year  process</a:t>
            </a:r>
          </a:p>
          <a:p>
            <a:pPr lvl="1"/>
            <a:r>
              <a:rPr lang="en-US" dirty="0"/>
              <a:t>First year is spent educating champions and allies on why budget request is important </a:t>
            </a:r>
          </a:p>
          <a:p>
            <a:pPr lvl="1"/>
            <a:r>
              <a:rPr lang="en-US" dirty="0"/>
              <a:t>For context: it took roughly 7 years to secure the 10 million in continued funding for HT specialized services in CA</a:t>
            </a:r>
          </a:p>
          <a:p>
            <a:r>
              <a:rPr lang="en-US" dirty="0"/>
              <a:t> Budget Deficit </a:t>
            </a:r>
          </a:p>
          <a:p>
            <a:pPr lvl="1"/>
            <a:r>
              <a:rPr lang="en-US" dirty="0"/>
              <a:t>Currently both the State and County are in a budget deficit , making it harder to advocate for NEW programs/ initiatives </a:t>
            </a:r>
          </a:p>
          <a:p>
            <a:r>
              <a:rPr lang="en-US" dirty="0"/>
              <a:t>Budget Cuts</a:t>
            </a:r>
          </a:p>
          <a:p>
            <a:pPr lvl="1"/>
            <a:r>
              <a:rPr lang="en-US" dirty="0"/>
              <a:t>There is also deep federal and state budget cuts to social services, putting the burden on the state and county to make up the deficit caused by the budget cuts </a:t>
            </a:r>
          </a:p>
          <a:p>
            <a:pPr lvl="1"/>
            <a:r>
              <a:rPr lang="en-US" dirty="0"/>
              <a:t>VOCA funding was cut by 30%</a:t>
            </a:r>
          </a:p>
          <a:p>
            <a:endParaRPr lang="en-US"/>
          </a:p>
        </p:txBody>
      </p:sp>
      <p:sp>
        <p:nvSpPr>
          <p:cNvPr id="4" name="Slide Number Placeholder 3"/>
          <p:cNvSpPr>
            <a:spLocks noGrp="1"/>
          </p:cNvSpPr>
          <p:nvPr>
            <p:ph type="sldNum" sz="quarter" idx="5"/>
          </p:nvPr>
        </p:nvSpPr>
        <p:spPr/>
        <p:txBody>
          <a:bodyPr/>
          <a:lstStyle/>
          <a:p>
            <a:fld id="{3F12CEF4-79A5-479E-8780-F0FAD4107193}" type="slidenum">
              <a:rPr lang="en-US" smtClean="0"/>
              <a:t>15</a:t>
            </a:fld>
            <a:endParaRPr lang="en-US"/>
          </a:p>
        </p:txBody>
      </p:sp>
    </p:spTree>
    <p:extLst>
      <p:ext uri="{BB962C8B-B14F-4D97-AF65-F5344CB8AC3E}">
        <p14:creationId xmlns:p14="http://schemas.microsoft.com/office/powerpoint/2010/main" val="606702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Arial"/>
              <a:buChar char="•"/>
            </a:pPr>
            <a:r>
              <a:rPr lang="en-US" dirty="0"/>
              <a:t>Explain difference between </a:t>
            </a:r>
            <a:r>
              <a:rPr lang="en-US" dirty="0" err="1"/>
              <a:t>continung</a:t>
            </a:r>
            <a:r>
              <a:rPr lang="en-US" dirty="0"/>
              <a:t> budget—it is in that </a:t>
            </a:r>
            <a:r>
              <a:rPr lang="en-US" dirty="0" err="1"/>
              <a:t>years</a:t>
            </a:r>
            <a:r>
              <a:rPr lang="en-US" dirty="0"/>
              <a:t> budget only but can be money for 5 years-like our program, Or when it gets in the budget it </a:t>
            </a:r>
            <a:r>
              <a:rPr lang="en-US" dirty="0" err="1"/>
              <a:t>si</a:t>
            </a:r>
            <a:r>
              <a:rPr lang="en-US" dirty="0"/>
              <a:t> </a:t>
            </a:r>
            <a:r>
              <a:rPr lang="en-US" dirty="0" err="1"/>
              <a:t>thereforver</a:t>
            </a:r>
            <a:r>
              <a:rPr lang="en-US" dirty="0"/>
              <a:t> so example after we got the continuing  4 years ago we did not have to advocate anymore but have gotten 10 million a year so 40 million with no additional work!</a:t>
            </a:r>
          </a:p>
          <a:p>
            <a:pPr marL="342900" lvl="1" indent="-342900">
              <a:buFont typeface="Arial"/>
              <a:buChar char="•"/>
            </a:pPr>
            <a:endParaRPr lang="en-US" dirty="0"/>
          </a:p>
          <a:p>
            <a:pPr marL="342900" lvl="1" indent="-342900">
              <a:buFont typeface="Arial"/>
              <a:buChar char="•"/>
            </a:pPr>
            <a:r>
              <a:rPr lang="en-US" dirty="0"/>
              <a:t>Don’t understand these notes </a:t>
            </a:r>
            <a:r>
              <a:rPr lang="en-US" dirty="0" err="1"/>
              <a:t>hereWhy</a:t>
            </a:r>
            <a:r>
              <a:rPr lang="en-US" dirty="0"/>
              <a:t> RJ over other funding priorities? </a:t>
            </a:r>
          </a:p>
          <a:p>
            <a:pPr marL="1085850" lvl="2" indent="-342900">
              <a:buFont typeface="Arial"/>
              <a:buChar char="•"/>
            </a:pPr>
            <a:r>
              <a:rPr lang="en-US" dirty="0"/>
              <a:t>We recognize that there are many services and resources that survivors of HT need that should be funded</a:t>
            </a:r>
          </a:p>
          <a:p>
            <a:pPr marL="1085850" lvl="2" indent="-342900">
              <a:buFont typeface="Arial"/>
              <a:buChar char="•"/>
            </a:pPr>
            <a:r>
              <a:rPr lang="en-US" dirty="0"/>
              <a:t>SJI has developed a comprehensive budget proposal which requests money for other one-time expenses like a prevalence study or educational curriculum, as well as on-going budget requests for expanding outreach and training to support HT</a:t>
            </a:r>
          </a:p>
          <a:p>
            <a:pPr marL="1085850" lvl="2" indent="-342900">
              <a:buFont typeface="Arial"/>
              <a:buChar char="•"/>
            </a:pPr>
            <a:r>
              <a:rPr lang="en-US" dirty="0"/>
              <a:t>We are prioritizing this proposal at this time because LE takes up a disproportionate amount of resources – nearly 50% of every municipal budget is allocated to police systems. We determined that unless we provide an alternative process to hold a trafficker accountable that existed beyond the prison system, we would not be able to divert the disproportionate amount of resources that are presently allocated to these systems</a:t>
            </a:r>
          </a:p>
          <a:p>
            <a:pPr marL="1085850" lvl="2" indent="-342900">
              <a:buFont typeface="Arial"/>
              <a:buChar char="•"/>
            </a:pPr>
            <a:r>
              <a:rPr lang="en-US" dirty="0"/>
              <a:t>In creating an alternative pathway to justice, one that is more cost-effective, we hope resources will then be freed up to be reallocated to other necessary services and resources that those who are vulnerable to commercial exploitation need</a:t>
            </a:r>
          </a:p>
          <a:p>
            <a:endParaRPr lang="en-US" dirty="0"/>
          </a:p>
        </p:txBody>
      </p:sp>
      <p:sp>
        <p:nvSpPr>
          <p:cNvPr id="4" name="Slide Number Placeholder 3"/>
          <p:cNvSpPr>
            <a:spLocks noGrp="1"/>
          </p:cNvSpPr>
          <p:nvPr>
            <p:ph type="sldNum" sz="quarter" idx="5"/>
          </p:nvPr>
        </p:nvSpPr>
        <p:spPr/>
        <p:txBody>
          <a:bodyPr/>
          <a:lstStyle/>
          <a:p>
            <a:fld id="{3F12CEF4-79A5-479E-8780-F0FAD4107193}" type="slidenum">
              <a:rPr lang="en-US" smtClean="0"/>
              <a:t>16</a:t>
            </a:fld>
            <a:endParaRPr lang="en-US"/>
          </a:p>
        </p:txBody>
      </p:sp>
    </p:spTree>
    <p:extLst>
      <p:ext uri="{BB962C8B-B14F-4D97-AF65-F5344CB8AC3E}">
        <p14:creationId xmlns:p14="http://schemas.microsoft.com/office/powerpoint/2010/main" val="261235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 Governor’s budget for 2023-2024 has allocated $14.5 billion to operate the California Department of Corrections and Rehabilitation (CDCR). An additional $5.3 billion is allocated for the judicial branch for criminal proceedings. This money - nearly $19 billion- is allocated from the General Fund</a:t>
            </a:r>
          </a:p>
          <a:p>
            <a:pPr marL="171450" indent="-171450">
              <a:buFont typeface="Arial"/>
              <a:buChar char="•"/>
            </a:pPr>
            <a:r>
              <a:rPr lang="en-US" dirty="0"/>
              <a:t>Today, it costs approximately $106,131 to incarcerate one individual in California, a number that has increased by 117% since 2011</a:t>
            </a:r>
          </a:p>
        </p:txBody>
      </p:sp>
      <p:sp>
        <p:nvSpPr>
          <p:cNvPr id="4" name="Slide Number Placeholder 3"/>
          <p:cNvSpPr>
            <a:spLocks noGrp="1"/>
          </p:cNvSpPr>
          <p:nvPr>
            <p:ph type="sldNum" sz="quarter" idx="5"/>
          </p:nvPr>
        </p:nvSpPr>
        <p:spPr/>
        <p:txBody>
          <a:bodyPr/>
          <a:lstStyle/>
          <a:p>
            <a:fld id="{3F12CEF4-79A5-479E-8780-F0FAD4107193}" type="slidenum">
              <a:rPr lang="en-US" smtClean="0"/>
              <a:t>17</a:t>
            </a:fld>
            <a:endParaRPr lang="en-US"/>
          </a:p>
        </p:txBody>
      </p:sp>
    </p:spTree>
    <p:extLst>
      <p:ext uri="{BB962C8B-B14F-4D97-AF65-F5344CB8AC3E}">
        <p14:creationId xmlns:p14="http://schemas.microsoft.com/office/powerpoint/2010/main" val="2351659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200"/>
              </a:spcBef>
              <a:spcAft>
                <a:spcPts val="200"/>
              </a:spcAft>
              <a:buFont typeface="Arial"/>
              <a:buChar char="•"/>
            </a:pPr>
            <a:r>
              <a:rPr lang="en-US" dirty="0"/>
              <a:t>Internal process in which Governor establishes balanced budget  Legislature can approve, modify or reject these proposals + can add new spending changes that substantially revise governor’s proposal</a:t>
            </a:r>
          </a:p>
          <a:p>
            <a:pPr marL="171450" indent="-171450">
              <a:lnSpc>
                <a:spcPct val="90000"/>
              </a:lnSpc>
              <a:spcBef>
                <a:spcPts val="1200"/>
              </a:spcBef>
              <a:spcAft>
                <a:spcPts val="200"/>
              </a:spcAft>
              <a:buFont typeface="Arial"/>
              <a:buChar char="•"/>
            </a:pPr>
            <a:r>
              <a:rPr lang="en-US" dirty="0"/>
              <a:t>Simple majority vote of each house needed to pass budget bills </a:t>
            </a:r>
          </a:p>
          <a:p>
            <a:pPr marL="383540" lvl="1" indent="-171450">
              <a:lnSpc>
                <a:spcPct val="90000"/>
              </a:lnSpc>
              <a:spcBef>
                <a:spcPts val="200"/>
              </a:spcBef>
              <a:spcAft>
                <a:spcPts val="400"/>
              </a:spcAft>
              <a:buFont typeface="Arial"/>
              <a:buChar char="•"/>
            </a:pPr>
            <a:r>
              <a:rPr lang="en-US" dirty="0"/>
              <a:t>Advocates find champion in Senate and/or Assembly</a:t>
            </a:r>
          </a:p>
          <a:p>
            <a:pPr marL="383540" lvl="1" indent="-171450">
              <a:lnSpc>
                <a:spcPct val="90000"/>
              </a:lnSpc>
              <a:spcBef>
                <a:spcPts val="200"/>
              </a:spcBef>
              <a:spcAft>
                <a:spcPts val="400"/>
              </a:spcAft>
              <a:buFont typeface="Arial"/>
              <a:buChar char="•"/>
            </a:pPr>
            <a:r>
              <a:rPr lang="en-US" dirty="0"/>
              <a:t>Meet with budget subcommittee to gain support</a:t>
            </a:r>
          </a:p>
          <a:p>
            <a:pPr marL="383540" lvl="1" indent="-171450">
              <a:lnSpc>
                <a:spcPct val="90000"/>
              </a:lnSpc>
              <a:spcBef>
                <a:spcPts val="200"/>
              </a:spcBef>
              <a:spcAft>
                <a:spcPts val="400"/>
              </a:spcAft>
              <a:buFont typeface="Arial"/>
              <a:buChar char="•"/>
            </a:pPr>
            <a:r>
              <a:rPr lang="en-US" dirty="0"/>
              <a:t>Get general broad support</a:t>
            </a:r>
          </a:p>
          <a:p>
            <a:pPr marL="171450" indent="-171450">
              <a:lnSpc>
                <a:spcPct val="90000"/>
              </a:lnSpc>
              <a:spcBef>
                <a:spcPts val="1200"/>
              </a:spcBef>
              <a:spcAft>
                <a:spcPts val="200"/>
              </a:spcAft>
              <a:buFont typeface="Arial"/>
              <a:buChar char="•"/>
            </a:pPr>
            <a:r>
              <a:rPr lang="en-US" dirty="0"/>
              <a:t>2/3 vote needed to pass bills that increase taxes or propose constitutional amendments</a:t>
            </a:r>
          </a:p>
          <a:p>
            <a:pPr marL="171450" indent="-171450">
              <a:lnSpc>
                <a:spcPct val="90000"/>
              </a:lnSpc>
              <a:spcBef>
                <a:spcPts val="1200"/>
              </a:spcBef>
              <a:spcAft>
                <a:spcPts val="200"/>
              </a:spcAft>
              <a:buFont typeface="Arial"/>
              <a:buChar char="•"/>
            </a:pPr>
            <a:r>
              <a:rPr lang="en-US" dirty="0"/>
              <a:t>Gov. modifies at May revision</a:t>
            </a:r>
          </a:p>
          <a:p>
            <a:pPr marL="171450" indent="-171450">
              <a:lnSpc>
                <a:spcPct val="90000"/>
              </a:lnSpc>
              <a:spcBef>
                <a:spcPts val="1200"/>
              </a:spcBef>
              <a:spcAft>
                <a:spcPts val="200"/>
              </a:spcAft>
              <a:buFont typeface="Arial"/>
              <a:buChar char="•"/>
            </a:pPr>
            <a:r>
              <a:rPr lang="en-US" dirty="0"/>
              <a:t>Signs or vetoes bills included in budget package</a:t>
            </a:r>
          </a:p>
          <a:p>
            <a:pPr marL="171450" indent="-171450">
              <a:lnSpc>
                <a:spcPct val="90000"/>
              </a:lnSpc>
              <a:spcBef>
                <a:spcPts val="1200"/>
              </a:spcBef>
              <a:spcAft>
                <a:spcPts val="200"/>
              </a:spcAft>
              <a:buFont typeface="Arial"/>
              <a:buChar char="•"/>
            </a:pPr>
            <a:r>
              <a:rPr lang="en-US" dirty="0"/>
              <a:t>2/3 vote needed in each house to override governor’s veto of bill or appropriations </a:t>
            </a:r>
          </a:p>
        </p:txBody>
      </p:sp>
      <p:sp>
        <p:nvSpPr>
          <p:cNvPr id="4" name="Slide Number Placeholder 3"/>
          <p:cNvSpPr>
            <a:spLocks noGrp="1"/>
          </p:cNvSpPr>
          <p:nvPr>
            <p:ph type="sldNum" sz="quarter" idx="5"/>
          </p:nvPr>
        </p:nvSpPr>
        <p:spPr/>
        <p:txBody>
          <a:bodyPr/>
          <a:lstStyle/>
          <a:p>
            <a:fld id="{3F12CEF4-79A5-479E-8780-F0FAD4107193}" type="slidenum">
              <a:rPr lang="en-US" smtClean="0"/>
              <a:t>18</a:t>
            </a:fld>
            <a:endParaRPr lang="en-US"/>
          </a:p>
        </p:txBody>
      </p:sp>
    </p:spTree>
    <p:extLst>
      <p:ext uri="{BB962C8B-B14F-4D97-AF65-F5344CB8AC3E}">
        <p14:creationId xmlns:p14="http://schemas.microsoft.com/office/powerpoint/2010/main" val="1079390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Meetings, networking, raising awareness</a:t>
            </a:r>
          </a:p>
          <a:p>
            <a:pPr marL="228600" indent="-228600">
              <a:buAutoNum type="arabicPeriod"/>
            </a:pPr>
            <a:r>
              <a:rPr lang="en-US" dirty="0"/>
              <a:t>Meetings, networking to gain support from community partners</a:t>
            </a:r>
          </a:p>
          <a:p>
            <a:pPr marL="228600" indent="-228600">
              <a:buAutoNum type="arabicPeriod"/>
            </a:pPr>
            <a:r>
              <a:rPr lang="en-US" dirty="0"/>
              <a:t>Secure 'Champion' - Champion = Only elected officials can submit budget requests. A champion is an elected official (Assembly Member or Senator) who will submit the request </a:t>
            </a:r>
          </a:p>
        </p:txBody>
      </p:sp>
      <p:sp>
        <p:nvSpPr>
          <p:cNvPr id="4" name="Slide Number Placeholder 3"/>
          <p:cNvSpPr>
            <a:spLocks noGrp="1"/>
          </p:cNvSpPr>
          <p:nvPr>
            <p:ph type="sldNum" sz="quarter" idx="5"/>
          </p:nvPr>
        </p:nvSpPr>
        <p:spPr/>
        <p:txBody>
          <a:bodyPr/>
          <a:lstStyle/>
          <a:p>
            <a:fld id="{3F12CEF4-79A5-479E-8780-F0FAD4107193}" type="slidenum">
              <a:rPr lang="en-US" smtClean="0"/>
              <a:t>19</a:t>
            </a:fld>
            <a:endParaRPr lang="en-US"/>
          </a:p>
        </p:txBody>
      </p:sp>
    </p:spTree>
    <p:extLst>
      <p:ext uri="{BB962C8B-B14F-4D97-AF65-F5344CB8AC3E}">
        <p14:creationId xmlns:p14="http://schemas.microsoft.com/office/powerpoint/2010/main" val="140698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F12CEF4-79A5-479E-8780-F0FAD4107193}" type="slidenum">
              <a:rPr lang="en-US" smtClean="0"/>
              <a:t>2</a:t>
            </a:fld>
            <a:endParaRPr lang="en-US"/>
          </a:p>
        </p:txBody>
      </p:sp>
    </p:spTree>
    <p:extLst>
      <p:ext uri="{BB962C8B-B14F-4D97-AF65-F5344CB8AC3E}">
        <p14:creationId xmlns:p14="http://schemas.microsoft.com/office/powerpoint/2010/main" val="969840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defRPr/>
            </a:pPr>
            <a:r>
              <a:rPr lang="en-US" dirty="0"/>
              <a:t>Every year the budget process changes slightly - This makes it hard for </a:t>
            </a:r>
          </a:p>
          <a:p>
            <a:pPr marL="171450" indent="-171450">
              <a:buFont typeface="Calibri"/>
              <a:buChar char="-"/>
              <a:defRPr/>
            </a:pPr>
            <a:r>
              <a:rPr lang="en-US" dirty="0"/>
              <a:t>SJI will keep track of this and work with advocates on these changes - This </a:t>
            </a:r>
          </a:p>
          <a:p>
            <a:pPr marL="171450" indent="-171450">
              <a:buFont typeface="Calibri"/>
              <a:buChar char="-"/>
              <a:defRPr/>
            </a:pPr>
            <a:endParaRPr lang="en-US" dirty="0"/>
          </a:p>
          <a:p>
            <a:pPr>
              <a:defRPr/>
            </a:pPr>
            <a:r>
              <a:rPr lang="en-US" dirty="0"/>
              <a:t>Fiscal year Begins July 1</a:t>
            </a:r>
            <a:r>
              <a:rPr lang="en-US" baseline="30000" dirty="0"/>
              <a:t>st</a:t>
            </a:r>
            <a:r>
              <a:rPr lang="en-US" dirty="0"/>
              <a:t> and Ends June 30</a:t>
            </a:r>
            <a:r>
              <a:rPr lang="en-US" baseline="30000" dirty="0"/>
              <a:t>th</a:t>
            </a:r>
            <a:r>
              <a:rPr lang="en-US" dirty="0"/>
              <a:t> </a:t>
            </a:r>
          </a:p>
          <a:p>
            <a:pPr marL="171450" indent="-171450">
              <a:buFont typeface="Arial"/>
              <a:buChar char="•"/>
            </a:pPr>
            <a:r>
              <a:rPr lang="en-US" dirty="0"/>
              <a:t>SUMMER TO FALL : State departments &amp; agencies – prepare baseline budgets needed to maintain existing service levels and may prepare ‘budget change proposals’ intended to alter service levels</a:t>
            </a:r>
          </a:p>
          <a:p>
            <a:pPr marL="342900" lvl="1" indent="-171450">
              <a:buFont typeface="Arial"/>
              <a:buChar char="•"/>
            </a:pPr>
            <a:r>
              <a:rPr lang="en-US" dirty="0"/>
              <a:t>Independent of Governor but Governor will use these proposal when preparing his proposed budget for release in January</a:t>
            </a:r>
          </a:p>
          <a:p>
            <a:pPr marL="171450" indent="-171450">
              <a:buFont typeface="Arial"/>
              <a:buChar char="•"/>
            </a:pPr>
            <a:r>
              <a:rPr lang="en-US" dirty="0" err="1"/>
              <a:t>Mid May</a:t>
            </a:r>
            <a:r>
              <a:rPr lang="en-US" dirty="0"/>
              <a:t> / May 14th: Advocates engage in advocacy with the Gov to get in Budget revise</a:t>
            </a:r>
          </a:p>
          <a:p>
            <a:pPr marL="171450" indent="-171450">
              <a:lnSpc>
                <a:spcPct val="90000"/>
              </a:lnSpc>
              <a:spcBef>
                <a:spcPts val="1200"/>
              </a:spcBef>
              <a:spcAft>
                <a:spcPts val="200"/>
              </a:spcAft>
              <a:buFont typeface="Arial"/>
              <a:buChar char="•"/>
            </a:pPr>
            <a:r>
              <a:rPr lang="en-US" dirty="0" err="1"/>
              <a:t>Mid May</a:t>
            </a:r>
            <a:r>
              <a:rPr lang="en-US" dirty="0"/>
              <a:t> – Early June:  Advocates Continue Work with Senate and Assembly</a:t>
            </a:r>
          </a:p>
          <a:p>
            <a:pPr marL="914400">
              <a:lnSpc>
                <a:spcPct val="90000"/>
              </a:lnSpc>
              <a:spcBef>
                <a:spcPts val="1200"/>
              </a:spcBef>
              <a:spcAft>
                <a:spcPts val="200"/>
              </a:spcAft>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F12CEF4-79A5-479E-8780-F0FAD4107193}" type="slidenum">
              <a:rPr lang="en-US" smtClean="0"/>
              <a:t>20</a:t>
            </a:fld>
            <a:endParaRPr lang="en-US"/>
          </a:p>
        </p:txBody>
      </p:sp>
    </p:spTree>
    <p:extLst>
      <p:ext uri="{BB962C8B-B14F-4D97-AF65-F5344CB8AC3E}">
        <p14:creationId xmlns:p14="http://schemas.microsoft.com/office/powerpoint/2010/main" val="2497397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Moving on to LA </a:t>
            </a:r>
          </a:p>
          <a:p>
            <a:pPr marL="171450" indent="-171450">
              <a:buFontTx/>
              <a:buChar char="-"/>
            </a:pPr>
            <a:r>
              <a:rPr lang="en-US" dirty="0"/>
              <a:t>Some things are the same as the state some things are different</a:t>
            </a:r>
          </a:p>
        </p:txBody>
      </p:sp>
      <p:sp>
        <p:nvSpPr>
          <p:cNvPr id="4" name="Slide Number Placeholder 3"/>
          <p:cNvSpPr>
            <a:spLocks noGrp="1"/>
          </p:cNvSpPr>
          <p:nvPr>
            <p:ph type="sldNum" sz="quarter" idx="5"/>
          </p:nvPr>
        </p:nvSpPr>
        <p:spPr/>
        <p:txBody>
          <a:bodyPr/>
          <a:lstStyle/>
          <a:p>
            <a:fld id="{3F12CEF4-79A5-479E-8780-F0FAD4107193}" type="slidenum">
              <a:rPr lang="en-US" smtClean="0"/>
              <a:t>21</a:t>
            </a:fld>
            <a:endParaRPr lang="en-US"/>
          </a:p>
        </p:txBody>
      </p:sp>
    </p:spTree>
    <p:extLst>
      <p:ext uri="{BB962C8B-B14F-4D97-AF65-F5344CB8AC3E}">
        <p14:creationId xmlns:p14="http://schemas.microsoft.com/office/powerpoint/2010/main" val="2939889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La budget for next fiscal year from July 2024 to June 2026 </a:t>
            </a:r>
          </a:p>
          <a:p>
            <a:pPr marL="171450" indent="-171450">
              <a:buFont typeface="Arial" panose="020B0604020202020204" pitchFamily="34" charset="0"/>
              <a:buChar char="•"/>
            </a:pPr>
            <a:r>
              <a:rPr lang="en-US" sz="1200" dirty="0"/>
              <a:t>For upcoming year, la county has a budget of 45.377 billion </a:t>
            </a:r>
            <a:r>
              <a:rPr lang="en-US" sz="1200" dirty="0" err="1"/>
              <a:t>dolalrs</a:t>
            </a:r>
            <a:r>
              <a:rPr lang="en-US" sz="1200" dirty="0"/>
              <a:t> </a:t>
            </a:r>
          </a:p>
          <a:p>
            <a:pPr marL="628650" lvl="1" indent="-171450">
              <a:buFont typeface="Arial" panose="020B0604020202020204" pitchFamily="34" charset="0"/>
              <a:buChar char="•"/>
            </a:pPr>
            <a:r>
              <a:rPr lang="en-US" sz="1200" dirty="0"/>
              <a:t>14% Federal Assistance</a:t>
            </a:r>
            <a:endParaRPr lang="en-US" sz="1200" dirty="0">
              <a:cs typeface="Calibri"/>
            </a:endParaRPr>
          </a:p>
          <a:p>
            <a:pPr marL="628650" lvl="1" indent="-171450">
              <a:buFont typeface="Arial" panose="020B0604020202020204" pitchFamily="34" charset="0"/>
              <a:buChar char="•"/>
            </a:pPr>
            <a:r>
              <a:rPr lang="en-US" sz="1200" dirty="0"/>
              <a:t>24% State Assistance</a:t>
            </a:r>
            <a:endParaRPr lang="en-US" sz="1200" dirty="0">
              <a:cs typeface="Calibri"/>
            </a:endParaRPr>
          </a:p>
          <a:p>
            <a:pPr marL="628650" lvl="1" indent="-171450">
              <a:buFont typeface="Arial" panose="020B0604020202020204" pitchFamily="34" charset="0"/>
              <a:buChar char="•"/>
            </a:pPr>
            <a:r>
              <a:rPr lang="en-US" sz="1200" dirty="0"/>
              <a:t>21% Property Taxes</a:t>
            </a:r>
            <a:endParaRPr lang="en-US" sz="1200" dirty="0">
              <a:cs typeface="Calibri"/>
            </a:endParaRPr>
          </a:p>
          <a:p>
            <a:pPr marL="628650" lvl="1" indent="-171450">
              <a:buFont typeface="Arial" panose="020B0604020202020204" pitchFamily="34" charset="0"/>
              <a:buChar char="•"/>
            </a:pPr>
            <a:r>
              <a:rPr lang="en-US" sz="1200" dirty="0"/>
              <a:t>21% Other </a:t>
            </a:r>
            <a:endParaRPr lang="en-US" sz="1200" dirty="0">
              <a:cs typeface="Calibri"/>
            </a:endParaRPr>
          </a:p>
          <a:p>
            <a:pPr marL="628650" lvl="1" indent="-171450">
              <a:buFont typeface="Arial" panose="020B0604020202020204" pitchFamily="34" charset="0"/>
              <a:buChar char="•"/>
            </a:pPr>
            <a:r>
              <a:rPr lang="en-US" sz="1200" dirty="0"/>
              <a:t>20% Charges for Services</a:t>
            </a:r>
          </a:p>
          <a:p>
            <a:pPr marL="914400" lvl="2"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F12CEF4-79A5-479E-8780-F0FAD4107193}" type="slidenum">
              <a:rPr lang="en-US" smtClean="0"/>
              <a:t>22</a:t>
            </a:fld>
            <a:endParaRPr lang="en-US"/>
          </a:p>
        </p:txBody>
      </p:sp>
    </p:spTree>
    <p:extLst>
      <p:ext uri="{BB962C8B-B14F-4D97-AF65-F5344CB8AC3E}">
        <p14:creationId xmlns:p14="http://schemas.microsoft.com/office/powerpoint/2010/main" val="2722220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money is spent</a:t>
            </a:r>
          </a:p>
          <a:p>
            <a:pPr marL="628650" lvl="1" indent="-171450">
              <a:buFont typeface="Arial" panose="020B0604020202020204" pitchFamily="34" charset="0"/>
              <a:buChar char="•"/>
            </a:pPr>
            <a:r>
              <a:rPr lang="en-US" dirty="0"/>
              <a:t>33% Health and Sanitation</a:t>
            </a:r>
          </a:p>
          <a:p>
            <a:pPr marL="628650" lvl="1" indent="-171450">
              <a:buFont typeface="Arial" panose="020B0604020202020204" pitchFamily="34" charset="0"/>
              <a:buChar char="•"/>
            </a:pPr>
            <a:r>
              <a:rPr lang="en-US" dirty="0"/>
              <a:t>26% Public Assistance </a:t>
            </a:r>
          </a:p>
          <a:p>
            <a:pPr marL="628650" lvl="1" indent="-171450">
              <a:buFont typeface="Arial" panose="020B0604020202020204" pitchFamily="34" charset="0"/>
              <a:buChar char="•"/>
            </a:pPr>
            <a:r>
              <a:rPr lang="en-US" dirty="0"/>
              <a:t>24% Public Protection</a:t>
            </a:r>
          </a:p>
          <a:p>
            <a:pPr marL="1085850" lvl="2" indent="-171450">
              <a:buFont typeface="Arial" panose="020B0604020202020204" pitchFamily="34" charset="0"/>
              <a:buChar char="•"/>
            </a:pPr>
            <a:r>
              <a:rPr lang="en-US" dirty="0"/>
              <a:t>Fire department</a:t>
            </a:r>
          </a:p>
          <a:p>
            <a:pPr marL="1085850" lvl="2" indent="-171450">
              <a:buFont typeface="Arial" panose="020B0604020202020204" pitchFamily="34" charset="0"/>
              <a:buChar char="•"/>
            </a:pPr>
            <a:r>
              <a:rPr lang="en-US" dirty="0"/>
              <a:t>Sherriff </a:t>
            </a:r>
          </a:p>
          <a:p>
            <a:pPr marL="628650" lvl="1" indent="-171450">
              <a:buFont typeface="Arial" panose="020B0604020202020204" pitchFamily="34" charset="0"/>
              <a:buChar char="•"/>
            </a:pPr>
            <a:r>
              <a:rPr lang="en-US" dirty="0"/>
              <a:t>12% General</a:t>
            </a:r>
          </a:p>
          <a:p>
            <a:pPr marL="628650" lvl="1" indent="-171450">
              <a:buFont typeface="Arial" panose="020B0604020202020204" pitchFamily="34" charset="0"/>
              <a:buChar char="•"/>
            </a:pPr>
            <a:r>
              <a:rPr lang="en-US" dirty="0"/>
              <a:t>3% Other</a:t>
            </a:r>
          </a:p>
          <a:p>
            <a:pPr marL="628650" lvl="1" indent="-171450">
              <a:buFont typeface="Arial" panose="020B0604020202020204" pitchFamily="34" charset="0"/>
              <a:buChar char="•"/>
            </a:pPr>
            <a:r>
              <a:rPr lang="en-US" dirty="0"/>
              <a:t>2% Recreation &amp; Cultural </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Questions:</a:t>
            </a:r>
          </a:p>
          <a:p>
            <a:pPr marL="628650" lvl="1" indent="-171450">
              <a:buFont typeface="Arial" panose="020B0604020202020204" pitchFamily="34" charset="0"/>
              <a:buChar char="•"/>
            </a:pPr>
            <a:r>
              <a:rPr lang="en-US" dirty="0"/>
              <a:t>Does anything surprise from how the money is spent?</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F12CEF4-79A5-479E-8780-F0FAD4107193}" type="slidenum">
              <a:rPr lang="en-US" smtClean="0"/>
              <a:t>23</a:t>
            </a:fld>
            <a:endParaRPr lang="en-US"/>
          </a:p>
        </p:txBody>
      </p:sp>
    </p:spTree>
    <p:extLst>
      <p:ext uri="{BB962C8B-B14F-4D97-AF65-F5344CB8AC3E}">
        <p14:creationId xmlns:p14="http://schemas.microsoft.com/office/powerpoint/2010/main" val="2596748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Fiscal year Begins July 1</a:t>
            </a:r>
            <a:r>
              <a:rPr lang="en-US" baseline="30000" dirty="0"/>
              <a:t>st</a:t>
            </a:r>
            <a:r>
              <a:rPr lang="en-US" dirty="0"/>
              <a:t> and Ends June 30</a:t>
            </a:r>
            <a:r>
              <a:rPr lang="en-US" baseline="30000" dirty="0"/>
              <a:t>th</a:t>
            </a:r>
            <a:r>
              <a:rPr lang="en-US" dirty="0"/>
              <a:t> </a:t>
            </a:r>
          </a:p>
          <a:p>
            <a:pPr marL="171450" indent="-171450">
              <a:buFont typeface="Arial" panose="020B0604020202020204" pitchFamily="34" charset="0"/>
              <a:buChar char="•"/>
            </a:pPr>
            <a:r>
              <a:rPr lang="en-US" dirty="0"/>
              <a:t>As you can see through out the year different  there is always something happening budget related </a:t>
            </a:r>
          </a:p>
        </p:txBody>
      </p:sp>
      <p:sp>
        <p:nvSpPr>
          <p:cNvPr id="4" name="Slide Number Placeholder 3"/>
          <p:cNvSpPr>
            <a:spLocks noGrp="1"/>
          </p:cNvSpPr>
          <p:nvPr>
            <p:ph type="sldNum" sz="quarter" idx="5"/>
          </p:nvPr>
        </p:nvSpPr>
        <p:spPr/>
        <p:txBody>
          <a:bodyPr/>
          <a:lstStyle/>
          <a:p>
            <a:fld id="{3F12CEF4-79A5-479E-8780-F0FAD4107193}" type="slidenum">
              <a:rPr lang="en-US" smtClean="0"/>
              <a:t>24</a:t>
            </a:fld>
            <a:endParaRPr lang="en-US"/>
          </a:p>
        </p:txBody>
      </p:sp>
    </p:spTree>
    <p:extLst>
      <p:ext uri="{BB962C8B-B14F-4D97-AF65-F5344CB8AC3E}">
        <p14:creationId xmlns:p14="http://schemas.microsoft.com/office/powerpoint/2010/main" val="878539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the many ways in which you can advocate for the budget locally </a:t>
            </a:r>
          </a:p>
          <a:p>
            <a:pPr marL="628650" lvl="1" indent="-171450">
              <a:buFont typeface="Arial" panose="020B0604020202020204" pitchFamily="34" charset="0"/>
              <a:buChar char="•"/>
            </a:pPr>
            <a:r>
              <a:rPr lang="en-US" dirty="0"/>
              <a:t>Identify and reach out to county agencies to ask them to add budget ask in their budget proposal</a:t>
            </a:r>
          </a:p>
          <a:p>
            <a:pPr marL="628650" lvl="1" indent="-171450">
              <a:buFont typeface="Arial" panose="020B0604020202020204" pitchFamily="34" charset="0"/>
              <a:buChar char="•"/>
            </a:pPr>
            <a:r>
              <a:rPr lang="en-US" dirty="0"/>
              <a:t>Individual meetings with 5 members of BOS with funding need</a:t>
            </a:r>
          </a:p>
          <a:p>
            <a:pPr marL="628650" lvl="1" indent="-171450">
              <a:buFont typeface="Arial" panose="020B0604020202020204" pitchFamily="34" charset="0"/>
              <a:buChar char="•"/>
            </a:pPr>
            <a:r>
              <a:rPr lang="en-US" dirty="0"/>
              <a:t>Provide public comment during budget hearings</a:t>
            </a:r>
          </a:p>
          <a:p>
            <a:pPr marL="628650" lvl="1" indent="-171450">
              <a:buFont typeface="Arial" panose="020B0604020202020204" pitchFamily="34" charset="0"/>
              <a:buChar char="•"/>
            </a:pPr>
            <a:r>
              <a:rPr lang="en-US" dirty="0"/>
              <a:t>Get BOS to submit a motion with budget ask </a:t>
            </a:r>
          </a:p>
          <a:p>
            <a:pPr marL="171450" lvl="0" indent="-171450">
              <a:buFont typeface="Arial" panose="020B0604020202020204" pitchFamily="34" charset="0"/>
              <a:buChar char="•"/>
            </a:pPr>
            <a:r>
              <a:rPr lang="en-US" dirty="0"/>
              <a:t>You don’t have to engage in all these forms you can step in at any stage</a:t>
            </a:r>
          </a:p>
          <a:p>
            <a:pPr marL="171450" lvl="0" indent="-171450">
              <a:buFont typeface="Arial" panose="020B0604020202020204" pitchFamily="34" charset="0"/>
              <a:buChar char="•"/>
            </a:pPr>
            <a:r>
              <a:rPr lang="en-US" dirty="0"/>
              <a:t>In the next slide we will see at what points and during what time you can engage with SJI in the budget advocacy process </a:t>
            </a:r>
          </a:p>
        </p:txBody>
      </p:sp>
      <p:sp>
        <p:nvSpPr>
          <p:cNvPr id="4" name="Slide Number Placeholder 3"/>
          <p:cNvSpPr>
            <a:spLocks noGrp="1"/>
          </p:cNvSpPr>
          <p:nvPr>
            <p:ph type="sldNum" sz="quarter" idx="5"/>
          </p:nvPr>
        </p:nvSpPr>
        <p:spPr/>
        <p:txBody>
          <a:bodyPr/>
          <a:lstStyle/>
          <a:p>
            <a:fld id="{3F12CEF4-79A5-479E-8780-F0FAD4107193}" type="slidenum">
              <a:rPr lang="en-US" smtClean="0"/>
              <a:t>25</a:t>
            </a:fld>
            <a:endParaRPr lang="en-US"/>
          </a:p>
        </p:txBody>
      </p:sp>
    </p:spTree>
    <p:extLst>
      <p:ext uri="{BB962C8B-B14F-4D97-AF65-F5344CB8AC3E}">
        <p14:creationId xmlns:p14="http://schemas.microsoft.com/office/powerpoint/2010/main" val="1145121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Champion =  Can either be  a Agency Director or a BOS.  An agency director can add  budget request to their proposed agency  budget and a BOS can submit  budget request directly to budget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On-going and consistent:</a:t>
            </a:r>
          </a:p>
          <a:p>
            <a:pPr marL="171450" lvl="0" indent="-171450">
              <a:buFont typeface="Arial" panose="020B0604020202020204" pitchFamily="34" charset="0"/>
              <a:buChar char="•"/>
            </a:pPr>
            <a:r>
              <a:rPr lang="en-US" dirty="0"/>
              <a:t>Outreach &amp; Education </a:t>
            </a:r>
          </a:p>
          <a:p>
            <a:pPr marL="628650" lvl="1" indent="-171450">
              <a:buFont typeface="Arial" panose="020B0604020202020204" pitchFamily="34" charset="0"/>
              <a:buChar char="•"/>
            </a:pPr>
            <a:r>
              <a:rPr lang="en-US" dirty="0"/>
              <a:t>Legislature: Meetings with elected officials to educate and advocate</a:t>
            </a:r>
            <a:r>
              <a:rPr lang="en-US" dirty="0">
                <a:solidFill>
                  <a:schemeClr val="accent5"/>
                </a:solidFill>
              </a:rPr>
              <a:t>* </a:t>
            </a:r>
          </a:p>
          <a:p>
            <a:pPr marL="628650" lvl="1" indent="-171450">
              <a:buFont typeface="Arial" panose="020B0604020202020204" pitchFamily="34" charset="0"/>
              <a:buChar char="•"/>
            </a:pPr>
            <a:r>
              <a:rPr lang="en-US" dirty="0"/>
              <a:t>Agencies : Meeting with LA County Agencies to educate and advocate* </a:t>
            </a:r>
          </a:p>
          <a:p>
            <a:pPr marL="628650" lvl="1" indent="-171450">
              <a:buFont typeface="Arial" panose="020B0604020202020204" pitchFamily="34" charset="0"/>
              <a:buChar char="•"/>
            </a:pPr>
            <a:r>
              <a:rPr lang="en-US" dirty="0"/>
              <a:t>Public: Media engagement to shift narrative</a:t>
            </a:r>
            <a:r>
              <a:rPr lang="en-US" dirty="0">
                <a:solidFill>
                  <a:schemeClr val="accent5"/>
                </a:solidFill>
              </a:rPr>
              <a:t>*</a:t>
            </a:r>
            <a:r>
              <a:rPr lang="en-US" dirty="0"/>
              <a:t> </a:t>
            </a:r>
          </a:p>
          <a:p>
            <a:pPr marL="171450" lvl="0" indent="-171450">
              <a:buFont typeface="Arial" panose="020B0604020202020204" pitchFamily="34" charset="0"/>
              <a:buChar char="•"/>
            </a:pPr>
            <a:r>
              <a:rPr lang="en-US" dirty="0"/>
              <a:t>Build a coalition to support</a:t>
            </a:r>
            <a:r>
              <a:rPr lang="en-US" dirty="0">
                <a:solidFill>
                  <a:schemeClr val="accent5"/>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514350" indent="-514350">
              <a:buFont typeface="+mj-lt"/>
              <a:buAutoNum type="alphaUcPeriod"/>
            </a:pPr>
            <a:r>
              <a:rPr lang="en-US" dirty="0"/>
              <a:t>- </a:t>
            </a:r>
            <a:r>
              <a:rPr lang="en-US" sz="3400" dirty="0"/>
              <a:t>October – December: Proposed Budget Preparation</a:t>
            </a:r>
          </a:p>
          <a:p>
            <a:pPr marL="971550" lvl="1" indent="-514350">
              <a:buFont typeface="+mj-lt"/>
              <a:buAutoNum type="alphaUcPeriod"/>
            </a:pPr>
            <a:r>
              <a:rPr lang="en-US" sz="2900" dirty="0"/>
              <a:t>Engage membership </a:t>
            </a:r>
          </a:p>
          <a:p>
            <a:pPr marL="971550" lvl="1" indent="-514350">
              <a:buFont typeface="+mj-lt"/>
              <a:buAutoNum type="alphaUcPeriod"/>
            </a:pPr>
            <a:r>
              <a:rPr lang="en-US" sz="2900" dirty="0"/>
              <a:t>Secure ‘Champion’ for Budget Request</a:t>
            </a:r>
          </a:p>
          <a:p>
            <a:pPr marL="1428750" lvl="2" indent="-514350">
              <a:buFont typeface="+mj-lt"/>
              <a:buAutoNum type="alphaUcPeriod"/>
            </a:pPr>
            <a:r>
              <a:rPr lang="en-US" sz="2500" dirty="0"/>
              <a:t>Survivor consultant can join in meetings </a:t>
            </a:r>
          </a:p>
          <a:p>
            <a:pPr marL="971550" lvl="1" indent="-514350">
              <a:buFont typeface="+mj-lt"/>
              <a:buAutoNum type="alphaUcPeriod"/>
            </a:pPr>
            <a:r>
              <a:rPr lang="en-US" sz="2900" dirty="0"/>
              <a:t>Research budget an identify demands </a:t>
            </a:r>
          </a:p>
          <a:p>
            <a:pPr marL="1428750" lvl="2" indent="-514350">
              <a:buFont typeface="+mj-lt"/>
              <a:buAutoNum type="alphaUcPeriod"/>
            </a:pPr>
            <a:r>
              <a:rPr lang="en-US" sz="2500" dirty="0"/>
              <a:t>Survivor consultant can provide feedback on budget proposal </a:t>
            </a:r>
          </a:p>
          <a:p>
            <a:pPr marL="514350" indent="-514350">
              <a:buFont typeface="+mj-lt"/>
              <a:buAutoNum type="alphaUcPeriod"/>
            </a:pPr>
            <a:r>
              <a:rPr lang="en-US" sz="3400" dirty="0"/>
              <a:t>January – March : Proposed Budget is Being Finalized </a:t>
            </a:r>
          </a:p>
          <a:p>
            <a:pPr marL="971550" lvl="1" indent="-514350">
              <a:buFont typeface="+mj-lt"/>
              <a:buAutoNum type="alphaUcPeriod"/>
            </a:pPr>
            <a:r>
              <a:rPr lang="en-US" sz="2900" dirty="0"/>
              <a:t>Develop Written Materials  + Talking Points</a:t>
            </a:r>
          </a:p>
          <a:p>
            <a:pPr marL="1428750" lvl="2" indent="-514350">
              <a:buFont typeface="+mj-lt"/>
              <a:buAutoNum type="alphaUcPeriod"/>
            </a:pPr>
            <a:r>
              <a:rPr lang="en-US" sz="2500" dirty="0"/>
              <a:t>Survivor consultant can help develop this </a:t>
            </a:r>
          </a:p>
          <a:p>
            <a:pPr marL="971550" lvl="1" indent="-514350">
              <a:buFont typeface="+mj-lt"/>
              <a:buAutoNum type="alphaUcPeriod"/>
            </a:pPr>
            <a:r>
              <a:rPr lang="en-US" sz="2900" dirty="0"/>
              <a:t>Finalized and refine demands based on feedback received</a:t>
            </a:r>
          </a:p>
          <a:p>
            <a:pPr marL="1428750" lvl="2" indent="-514350">
              <a:buFont typeface="+mj-lt"/>
              <a:buAutoNum type="alphaUcPeriod"/>
            </a:pPr>
            <a:r>
              <a:rPr lang="en-US" sz="2500" dirty="0"/>
              <a:t>Survivor consultant can join meetings </a:t>
            </a:r>
          </a:p>
          <a:p>
            <a:pPr marL="971550" lvl="1" indent="-514350">
              <a:buFont typeface="+mj-lt"/>
              <a:buAutoNum type="alphaUcPeriod"/>
            </a:pPr>
            <a:r>
              <a:rPr lang="en-US" sz="2900" dirty="0"/>
              <a:t>Continue to meet with champions &amp; decisions makers</a:t>
            </a:r>
          </a:p>
          <a:p>
            <a:pPr marL="1428750" lvl="2" indent="-514350">
              <a:buFont typeface="+mj-lt"/>
              <a:buAutoNum type="alphaUcPeriod"/>
            </a:pPr>
            <a:r>
              <a:rPr lang="en-US" sz="2500" dirty="0"/>
              <a:t>Survivor consultant can join in meetings  </a:t>
            </a:r>
          </a:p>
          <a:p>
            <a:pPr marL="514350" indent="-514350">
              <a:buFont typeface="+mj-lt"/>
              <a:buAutoNum type="alphaUcPeriod"/>
            </a:pPr>
            <a:r>
              <a:rPr lang="en-US" sz="3400" dirty="0"/>
              <a:t>April - June:  Proposed Budget is Released </a:t>
            </a:r>
          </a:p>
          <a:p>
            <a:pPr marL="971550" lvl="1" indent="-514350">
              <a:buFont typeface="+mj-lt"/>
              <a:buAutoNum type="alphaUcPeriod"/>
            </a:pPr>
            <a:r>
              <a:rPr lang="en-US" sz="2900" dirty="0"/>
              <a:t>Advocacy to influence budget before May Revision &amp; Finalization in June</a:t>
            </a:r>
          </a:p>
          <a:p>
            <a:pPr marL="971550" lvl="1" indent="-514350">
              <a:buFont typeface="+mj-lt"/>
              <a:buAutoNum type="alphaUcPeriod"/>
            </a:pPr>
            <a:r>
              <a:rPr lang="en-US" sz="2900" dirty="0"/>
              <a:t>Continue to meet with champions</a:t>
            </a:r>
          </a:p>
          <a:p>
            <a:pPr marL="1428750" lvl="2" indent="-514350">
              <a:buFont typeface="+mj-lt"/>
              <a:buAutoNum type="alphaUcPeriod"/>
            </a:pPr>
            <a:r>
              <a:rPr lang="en-US" sz="2500" dirty="0"/>
              <a:t>Survivor consultant can join meetings </a:t>
            </a:r>
          </a:p>
          <a:p>
            <a:pPr marL="971550" lvl="1" indent="-514350">
              <a:buFont typeface="+mj-lt"/>
              <a:buAutoNum type="alphaUcPeriod"/>
            </a:pPr>
            <a:r>
              <a:rPr lang="en-US" sz="2900" dirty="0"/>
              <a:t>Analyze recommended budget and finalize demands</a:t>
            </a:r>
          </a:p>
          <a:p>
            <a:pPr marL="1428750" lvl="2" indent="-514350">
              <a:buFont typeface="+mj-lt"/>
              <a:buAutoNum type="alphaUcPeriod"/>
            </a:pPr>
            <a:r>
              <a:rPr lang="en-US" sz="2900" dirty="0"/>
              <a:t>Survivor consultant can provide feedback </a:t>
            </a:r>
          </a:p>
          <a:p>
            <a:pPr marL="971550" lvl="1" indent="-514350">
              <a:buFont typeface="+mj-lt"/>
              <a:buAutoNum type="alphaUcPeriod"/>
            </a:pPr>
            <a:r>
              <a:rPr lang="en-US" sz="2900" dirty="0"/>
              <a:t>Review recommended budget, engage community </a:t>
            </a:r>
          </a:p>
          <a:p>
            <a:pPr marL="1428750" lvl="2" indent="-514350">
              <a:buFont typeface="+mj-lt"/>
              <a:buAutoNum type="alphaUcPeriod"/>
            </a:pPr>
            <a:r>
              <a:rPr lang="en-US" sz="2900" dirty="0"/>
              <a:t>Survivor consultant can help engage community</a:t>
            </a:r>
          </a:p>
          <a:p>
            <a:pPr marL="514350" indent="-514350">
              <a:buFont typeface="+mj-lt"/>
              <a:buAutoNum type="alphaUcPeriod"/>
            </a:pPr>
            <a:r>
              <a:rPr lang="en-US" sz="3400" dirty="0"/>
              <a:t>May- June: Budget Hearings &amp; Passage </a:t>
            </a:r>
          </a:p>
          <a:p>
            <a:pPr marL="971550" lvl="1" indent="-514350">
              <a:buFont typeface="+mj-lt"/>
              <a:buAutoNum type="alphaUcPeriod"/>
            </a:pPr>
            <a:r>
              <a:rPr lang="en-US" sz="2900" dirty="0"/>
              <a:t>Turnout, mobilize, public comment, media</a:t>
            </a:r>
          </a:p>
          <a:p>
            <a:pPr marL="1428750" lvl="2" indent="-514350">
              <a:buFont typeface="+mj-lt"/>
              <a:buAutoNum type="alphaUcPeriod"/>
            </a:pPr>
            <a:r>
              <a:rPr lang="en-US" sz="2500" dirty="0"/>
              <a:t>Survivor consultant can help with mobilization, public comment, media </a:t>
            </a:r>
          </a:p>
          <a:p>
            <a:pPr marL="971550" lvl="1" indent="-514350">
              <a:buFont typeface="+mj-lt"/>
              <a:buAutoNum type="alphaUcPeriod"/>
            </a:pPr>
            <a:r>
              <a:rPr lang="en-US" sz="2900" dirty="0"/>
              <a:t>Final push, turnout </a:t>
            </a:r>
          </a:p>
          <a:p>
            <a:endParaRPr lang="en-US" dirty="0"/>
          </a:p>
        </p:txBody>
      </p:sp>
      <p:sp>
        <p:nvSpPr>
          <p:cNvPr id="4" name="Slide Number Placeholder 3"/>
          <p:cNvSpPr>
            <a:spLocks noGrp="1"/>
          </p:cNvSpPr>
          <p:nvPr>
            <p:ph type="sldNum" sz="quarter" idx="5"/>
          </p:nvPr>
        </p:nvSpPr>
        <p:spPr/>
        <p:txBody>
          <a:bodyPr/>
          <a:lstStyle/>
          <a:p>
            <a:fld id="{3F12CEF4-79A5-479E-8780-F0FAD4107193}" type="slidenum">
              <a:rPr lang="en-US" smtClean="0"/>
              <a:t>26</a:t>
            </a:fld>
            <a:endParaRPr lang="en-US"/>
          </a:p>
        </p:txBody>
      </p:sp>
    </p:spTree>
    <p:extLst>
      <p:ext uri="{BB962C8B-B14F-4D97-AF65-F5344CB8AC3E}">
        <p14:creationId xmlns:p14="http://schemas.microsoft.com/office/powerpoint/2010/main" val="994867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12CEF4-79A5-479E-8780-F0FAD4107193}" type="slidenum">
              <a:rPr lang="en-US" smtClean="0"/>
              <a:t>27</a:t>
            </a:fld>
            <a:endParaRPr lang="en-US"/>
          </a:p>
        </p:txBody>
      </p:sp>
    </p:spTree>
    <p:extLst>
      <p:ext uri="{BB962C8B-B14F-4D97-AF65-F5344CB8AC3E}">
        <p14:creationId xmlns:p14="http://schemas.microsoft.com/office/powerpoint/2010/main" val="1422696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12CEF4-79A5-479E-8780-F0FAD4107193}" type="slidenum">
              <a:rPr lang="en-US" smtClean="0"/>
              <a:t>28</a:t>
            </a:fld>
            <a:endParaRPr lang="en-US"/>
          </a:p>
        </p:txBody>
      </p:sp>
    </p:spTree>
    <p:extLst>
      <p:ext uri="{BB962C8B-B14F-4D97-AF65-F5344CB8AC3E}">
        <p14:creationId xmlns:p14="http://schemas.microsoft.com/office/powerpoint/2010/main" val="3950133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Legislative Meeting with BOS Kathryn Barger – Making your sale's pitch</a:t>
            </a:r>
          </a:p>
          <a:p>
            <a:endParaRPr lang="en-US" dirty="0"/>
          </a:p>
          <a:p>
            <a:pPr marL="171450" indent="-171450">
              <a:buFont typeface="Calibri"/>
              <a:buChar char="-"/>
            </a:pPr>
            <a:r>
              <a:rPr lang="en-US" dirty="0"/>
              <a:t>Break out into 3-4 Groups (10-15 minutes)</a:t>
            </a:r>
          </a:p>
          <a:p>
            <a:pPr marL="514350" lvl="1" indent="-171450">
              <a:buFont typeface="Calibri"/>
              <a:buChar char="-"/>
            </a:pPr>
            <a:r>
              <a:rPr lang="en-US" dirty="0"/>
              <a:t>Within each group, participants will work on part A, B, or C. All participants will work on talking points for Part D – why is RJ important to them</a:t>
            </a:r>
          </a:p>
          <a:p>
            <a:pPr marL="514350" lvl="1" indent="-171450">
              <a:buFont typeface="Calibri"/>
              <a:buChar char="-"/>
            </a:pPr>
            <a:r>
              <a:rPr lang="en-US" dirty="0"/>
              <a:t>SJI staff will split between the groups and provide support as the participants prepare for leg meeting</a:t>
            </a:r>
          </a:p>
          <a:p>
            <a:pPr indent="-171450">
              <a:buFont typeface="Calibri"/>
              <a:buChar char="-"/>
            </a:pPr>
            <a:r>
              <a:rPr lang="en-US" b="1" dirty="0"/>
              <a:t>Speaker Talking Point: </a:t>
            </a:r>
            <a:r>
              <a:rPr lang="en-US" dirty="0"/>
              <a:t>Please note that the talking points on page 3 are there to offer ideas but you should feel free to take creative license on how you would talk about the prompt with an elected official</a:t>
            </a:r>
          </a:p>
          <a:p>
            <a:pPr indent="-171450">
              <a:buFont typeface="Calibri"/>
              <a:buChar char="-"/>
            </a:pPr>
            <a:r>
              <a:rPr lang="en-US" dirty="0"/>
              <a:t>Practice! (10 minutes)</a:t>
            </a:r>
          </a:p>
          <a:p>
            <a:pPr marL="514350" lvl="1" indent="-171450">
              <a:buFont typeface="Calibri"/>
              <a:buChar char="-"/>
            </a:pPr>
            <a:r>
              <a:rPr lang="en-US" dirty="0"/>
              <a:t>SJI staff will rotate between groups and assume a new role of being Katheryn Barger's Legislative Director / Staff</a:t>
            </a:r>
          </a:p>
          <a:p>
            <a:pPr marL="514350" lvl="1" indent="-171450">
              <a:buFont typeface="Calibri"/>
              <a:buChar char="-"/>
            </a:pPr>
            <a:r>
              <a:rPr lang="en-US" dirty="0"/>
              <a:t>How would you present the information to this office?</a:t>
            </a:r>
          </a:p>
          <a:p>
            <a:pPr marL="514350" lvl="1" indent="-171450">
              <a:buFont typeface="Calibri"/>
              <a:buChar char="-"/>
            </a:pPr>
            <a:r>
              <a:rPr lang="en-US" dirty="0"/>
              <a:t>Added twist: SJI staff can push back / add opposition and give participants a chance to respond</a:t>
            </a:r>
          </a:p>
          <a:p>
            <a:pPr marL="171450" indent="-171450">
              <a:buFont typeface="Calibri"/>
              <a:buChar char="-"/>
            </a:pPr>
            <a:endParaRPr lang="en-US" dirty="0"/>
          </a:p>
          <a:p>
            <a:pPr marL="171450" indent="-171450">
              <a:buFont typeface="Calibri"/>
              <a:buChar char="-"/>
            </a:pPr>
            <a:endParaRPr lang="en-US" dirty="0"/>
          </a:p>
        </p:txBody>
      </p:sp>
      <p:sp>
        <p:nvSpPr>
          <p:cNvPr id="4" name="Slide Number Placeholder 3"/>
          <p:cNvSpPr>
            <a:spLocks noGrp="1"/>
          </p:cNvSpPr>
          <p:nvPr>
            <p:ph type="sldNum" sz="quarter" idx="5"/>
          </p:nvPr>
        </p:nvSpPr>
        <p:spPr/>
        <p:txBody>
          <a:bodyPr/>
          <a:lstStyle/>
          <a:p>
            <a:fld id="{3F12CEF4-79A5-479E-8780-F0FAD4107193}" type="slidenum">
              <a:rPr lang="en-US" smtClean="0"/>
              <a:t>29</a:t>
            </a:fld>
            <a:endParaRPr lang="en-US"/>
          </a:p>
        </p:txBody>
      </p:sp>
    </p:spTree>
    <p:extLst>
      <p:ext uri="{BB962C8B-B14F-4D97-AF65-F5344CB8AC3E}">
        <p14:creationId xmlns:p14="http://schemas.microsoft.com/office/powerpoint/2010/main" val="2826837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latin typeface="Calibri"/>
                <a:ea typeface="Calibri"/>
                <a:cs typeface="Calibri"/>
              </a:rPr>
              <a:t>(AT)- SJI = 100% anti-carceral</a:t>
            </a:r>
          </a:p>
          <a:p>
            <a:pPr marL="171450" indent="-171450">
              <a:buFont typeface="Calibri"/>
              <a:buChar char="-"/>
            </a:pPr>
            <a:r>
              <a:rPr lang="en-US" dirty="0">
                <a:latin typeface="Calibri"/>
                <a:ea typeface="Calibri"/>
                <a:cs typeface="Calibri"/>
              </a:rPr>
              <a:t>(AT)- Prevention &amp; Support survivors</a:t>
            </a:r>
            <a:endParaRPr lang="en-US" dirty="0"/>
          </a:p>
          <a:p>
            <a:pPr marL="171450" indent="-171450">
              <a:buFont typeface="Calibri"/>
              <a:buChar char="-"/>
            </a:pPr>
            <a:r>
              <a:rPr lang="en-US" dirty="0">
                <a:latin typeface="Calibri"/>
                <a:ea typeface="Calibri"/>
                <a:cs typeface="Calibri"/>
              </a:rPr>
              <a:t>(AT)- State Work &amp; State Agenda</a:t>
            </a:r>
          </a:p>
          <a:p>
            <a:pPr marL="171450" indent="-171450">
              <a:buFont typeface="Calibri"/>
              <a:buChar char="-"/>
            </a:pPr>
            <a:r>
              <a:rPr lang="en-US" dirty="0">
                <a:latin typeface="Calibri"/>
                <a:ea typeface="Calibri"/>
                <a:cs typeface="Calibri"/>
              </a:rPr>
              <a:t>(AM- Evidence based &amp; Survivor informed</a:t>
            </a:r>
          </a:p>
          <a:p>
            <a:pPr marL="171450" indent="-171450">
              <a:buFont typeface="Calibri"/>
              <a:buChar char="-"/>
            </a:pPr>
            <a:r>
              <a:rPr lang="en-US" dirty="0">
                <a:latin typeface="Calibri"/>
                <a:ea typeface="Calibri"/>
                <a:cs typeface="Calibri"/>
              </a:rPr>
              <a:t>(AM)- LA County work</a:t>
            </a:r>
          </a:p>
          <a:p>
            <a:pPr marL="628650" lvl="1" indent="-171450">
              <a:buFont typeface="Arial" panose="020B0604020202020204" pitchFamily="34" charset="0"/>
              <a:buChar char="•"/>
            </a:pPr>
            <a:r>
              <a:rPr lang="en-US" dirty="0"/>
              <a:t>Introduce SJI local work</a:t>
            </a:r>
          </a:p>
          <a:p>
            <a:pPr marL="1085850" lvl="2" indent="-171450">
              <a:buFont typeface="Arial" panose="020B0604020202020204" pitchFamily="34" charset="0"/>
              <a:buChar char="•"/>
            </a:pPr>
            <a:r>
              <a:rPr lang="en-US" dirty="0"/>
              <a:t>Procurement policies</a:t>
            </a:r>
          </a:p>
          <a:p>
            <a:pPr marL="1085850" lvl="2" indent="-171450">
              <a:buFont typeface="Arial" panose="020B0604020202020204" pitchFamily="34" charset="0"/>
              <a:buChar char="•"/>
            </a:pPr>
            <a:r>
              <a:rPr lang="en-US" dirty="0"/>
              <a:t>LTFC work</a:t>
            </a:r>
          </a:p>
          <a:p>
            <a:pPr marL="1085850" lvl="2" indent="-171450">
              <a:buFont typeface="Arial" panose="020B0604020202020204" pitchFamily="34" charset="0"/>
              <a:buChar char="•"/>
            </a:pPr>
            <a:r>
              <a:rPr lang="en-US" dirty="0"/>
              <a:t>Study</a:t>
            </a:r>
          </a:p>
          <a:p>
            <a:pPr marL="628650" lvl="1" indent="-171450">
              <a:buFont typeface="Calibri"/>
              <a:buChar char="-"/>
            </a:pPr>
            <a:endParaRPr lang="en-US" dirty="0">
              <a:latin typeface="Calibri"/>
              <a:ea typeface="Calibri"/>
              <a:cs typeface="Calibri"/>
            </a:endParaRPr>
          </a:p>
          <a:p>
            <a:pPr marL="171450" indent="-171450">
              <a:buFont typeface="Calibri"/>
              <a:buChar char="-"/>
            </a:pPr>
            <a:endParaRPr lang="en-US" dirty="0">
              <a:latin typeface="Calibri"/>
              <a:ea typeface="Calibri"/>
              <a:cs typeface="Calibri"/>
            </a:endParaRPr>
          </a:p>
          <a:p>
            <a:pPr marL="171450" indent="-171450">
              <a:buFont typeface="Calibri"/>
              <a:buChar char="-"/>
            </a:pP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F12CEF4-79A5-479E-8780-F0FAD4107193}" type="slidenum">
              <a:rPr lang="en-US" smtClean="0"/>
              <a:t>3</a:t>
            </a:fld>
            <a:endParaRPr lang="en-US"/>
          </a:p>
        </p:txBody>
      </p:sp>
    </p:spTree>
    <p:extLst>
      <p:ext uri="{BB962C8B-B14F-4D97-AF65-F5344CB8AC3E}">
        <p14:creationId xmlns:p14="http://schemas.microsoft.com/office/powerpoint/2010/main" val="3985712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12CEF4-79A5-479E-8780-F0FAD4107193}" type="slidenum">
              <a:rPr lang="en-US" smtClean="0"/>
              <a:t>30</a:t>
            </a:fld>
            <a:endParaRPr lang="en-US"/>
          </a:p>
        </p:txBody>
      </p:sp>
    </p:spTree>
    <p:extLst>
      <p:ext uri="{BB962C8B-B14F-4D97-AF65-F5344CB8AC3E}">
        <p14:creationId xmlns:p14="http://schemas.microsoft.com/office/powerpoint/2010/main" val="2739908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t>Pass around </a:t>
            </a:r>
            <a:r>
              <a:rPr lang="en-US" err="1"/>
              <a:t>sign up</a:t>
            </a:r>
            <a:r>
              <a:rPr lang="en-US"/>
              <a:t> sheet</a:t>
            </a:r>
          </a:p>
          <a:p>
            <a:pPr marL="171450" indent="-171450">
              <a:buFont typeface="Calibri"/>
              <a:buChar char="-"/>
            </a:pPr>
            <a:r>
              <a:rPr lang="en-US"/>
              <a:t>Explain what each action item is</a:t>
            </a:r>
          </a:p>
          <a:p>
            <a:pPr marL="171450" indent="-171450">
              <a:buFont typeface="Calibri"/>
              <a:buChar char="-"/>
            </a:pPr>
            <a:endParaRPr lang="en-US"/>
          </a:p>
        </p:txBody>
      </p:sp>
      <p:sp>
        <p:nvSpPr>
          <p:cNvPr id="4" name="Slide Number Placeholder 3"/>
          <p:cNvSpPr>
            <a:spLocks noGrp="1"/>
          </p:cNvSpPr>
          <p:nvPr>
            <p:ph type="sldNum" sz="quarter" idx="5"/>
          </p:nvPr>
        </p:nvSpPr>
        <p:spPr/>
        <p:txBody>
          <a:bodyPr/>
          <a:lstStyle/>
          <a:p>
            <a:fld id="{3F12CEF4-79A5-479E-8780-F0FAD4107193}" type="slidenum">
              <a:rPr lang="en-US" smtClean="0"/>
              <a:t>31</a:t>
            </a:fld>
            <a:endParaRPr lang="en-US"/>
          </a:p>
        </p:txBody>
      </p:sp>
    </p:spTree>
    <p:extLst>
      <p:ext uri="{BB962C8B-B14F-4D97-AF65-F5344CB8AC3E}">
        <p14:creationId xmlns:p14="http://schemas.microsoft.com/office/powerpoint/2010/main" val="1322285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12CEF4-79A5-479E-8780-F0FAD4107193}" type="slidenum">
              <a:rPr lang="en-US" smtClean="0"/>
              <a:t>33</a:t>
            </a:fld>
            <a:endParaRPr lang="en-US"/>
          </a:p>
        </p:txBody>
      </p:sp>
    </p:spTree>
    <p:extLst>
      <p:ext uri="{BB962C8B-B14F-4D97-AF65-F5344CB8AC3E}">
        <p14:creationId xmlns:p14="http://schemas.microsoft.com/office/powerpoint/2010/main" val="80072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Overview of the restorative justice for survivors of trafficking budget proposal</a:t>
            </a:r>
          </a:p>
          <a:p>
            <a:pPr marL="171450" indent="-171450">
              <a:buFont typeface="Arial" panose="020B0604020202020204" pitchFamily="34" charset="0"/>
              <a:buChar char="•"/>
            </a:pPr>
            <a:r>
              <a:rPr lang="en-US" dirty="0"/>
              <a:t>Learning about budget process</a:t>
            </a:r>
          </a:p>
          <a:p>
            <a:pPr marL="171450" indent="-171450">
              <a:buFont typeface="Arial" panose="020B0604020202020204" pitchFamily="34" charset="0"/>
              <a:buChar char="•"/>
            </a:pPr>
            <a:r>
              <a:rPr lang="en-US" dirty="0"/>
              <a:t>Understanding the timeline for advocacy &amp; when to engage </a:t>
            </a:r>
          </a:p>
          <a:p>
            <a:pPr marL="628650" lvl="1" indent="-171450">
              <a:buFont typeface="Arial" panose="020B0604020202020204" pitchFamily="34" charset="0"/>
              <a:buChar char="•"/>
            </a:pPr>
            <a:r>
              <a:rPr lang="en-US" dirty="0"/>
              <a:t>We will discuss how that looks like for the both  state and local advocacy later in proposal </a:t>
            </a:r>
          </a:p>
        </p:txBody>
      </p:sp>
      <p:sp>
        <p:nvSpPr>
          <p:cNvPr id="4" name="Slide Number Placeholder 3"/>
          <p:cNvSpPr>
            <a:spLocks noGrp="1"/>
          </p:cNvSpPr>
          <p:nvPr>
            <p:ph type="sldNum" sz="quarter" idx="5"/>
          </p:nvPr>
        </p:nvSpPr>
        <p:spPr/>
        <p:txBody>
          <a:bodyPr/>
          <a:lstStyle/>
          <a:p>
            <a:fld id="{3F12CEF4-79A5-479E-8780-F0FAD4107193}" type="slidenum">
              <a:rPr lang="en-US" smtClean="0"/>
              <a:t>4</a:t>
            </a:fld>
            <a:endParaRPr lang="en-US"/>
          </a:p>
        </p:txBody>
      </p:sp>
    </p:spTree>
    <p:extLst>
      <p:ext uri="{BB962C8B-B14F-4D97-AF65-F5344CB8AC3E}">
        <p14:creationId xmlns:p14="http://schemas.microsoft.com/office/powerpoint/2010/main" val="328082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342900" lvl="1" indent="-342900">
              <a:buFont typeface="Arial,Sans-Serif"/>
              <a:buChar char="•"/>
            </a:pPr>
            <a:r>
              <a:rPr lang="en-US"/>
              <a:t>Why RJ over other funding priorities? </a:t>
            </a:r>
            <a:endParaRPr lang="en-US" dirty="0"/>
          </a:p>
          <a:p>
            <a:pPr marL="1085850" lvl="2" indent="-342900">
              <a:buFont typeface="Arial,Sans-Serif"/>
              <a:buChar char="•"/>
            </a:pPr>
            <a:r>
              <a:rPr lang="en-US" dirty="0"/>
              <a:t>We recognize that there are many services and resources that survivors of HT need that should be funded, advocates and survivors can prioritize something else but want to take a moment to explain why we are prioritizing RJ proposal</a:t>
            </a:r>
          </a:p>
          <a:p>
            <a:pPr marL="1085850" lvl="2" indent="-342900">
              <a:buFont typeface="Arial,Sans-Serif"/>
              <a:buChar char="•"/>
            </a:pPr>
            <a:r>
              <a:rPr lang="en-US" dirty="0"/>
              <a:t>SJI has developed a comprehensive budget proposal which requests money for other one-time expenses like a prevalence study or educational curriculum, as well as on-going budget requests for expanding outreach and training to support HT</a:t>
            </a:r>
          </a:p>
          <a:p>
            <a:pPr marL="1085850" lvl="2" indent="-342900">
              <a:buFont typeface="Arial,Sans-Serif"/>
              <a:buChar char="•"/>
            </a:pPr>
            <a:r>
              <a:rPr lang="en-US" b="1" dirty="0"/>
              <a:t>We are prioritizing this proposal at this time</a:t>
            </a:r>
            <a:r>
              <a:rPr lang="en-US" dirty="0"/>
              <a:t> because LE takes up a disproportionate amount of resources – nearly 50% of every municipal budget is allocated to police systems. We determined that unless we provide an alternative process to hold a trafficker accountable that existed beyond the prison system, we would not be able to divert the disproportionate amount of resources that are presently allocated to these systems</a:t>
            </a:r>
          </a:p>
          <a:p>
            <a:pPr lvl="3" indent="-342900">
              <a:buFont typeface="Arial,Sans-Serif"/>
              <a:buChar char="•"/>
            </a:pPr>
            <a:r>
              <a:rPr lang="en-US" dirty="0"/>
              <a:t>Unless there is an alternative, we will continue to put people in jail and be unable to move resources away from the prison industrial complex</a:t>
            </a:r>
          </a:p>
          <a:p>
            <a:pPr marL="1085850" lvl="2" indent="-342900">
              <a:buFont typeface="Arial,Sans-Serif"/>
              <a:buChar char="•"/>
            </a:pPr>
            <a:r>
              <a:rPr lang="en-US" dirty="0"/>
              <a:t>In creating an alternative pathway to justice, one that is more cost-effective, we hope resources will then be freed up to be reallocated to other necessary services and resources that those who are vulnerable to commercial exploitation need</a:t>
            </a:r>
          </a:p>
          <a:p>
            <a:pPr marL="1085850" lvl="2" indent="-342900">
              <a:buFont typeface="Arial,Sans-Serif"/>
              <a:buChar char="•"/>
            </a:pPr>
            <a:r>
              <a:rPr lang="en-US" dirty="0"/>
              <a:t>Because of our limited capacity we cannot engage in advocacy for these other services and resources while also pushing forward this new idea</a:t>
            </a:r>
          </a:p>
          <a:p>
            <a:endParaRPr lang="en-US" dirty="0"/>
          </a:p>
          <a:p>
            <a:endParaRPr lang="en-US" dirty="0"/>
          </a:p>
          <a:p>
            <a:endParaRPr lang="en-US"/>
          </a:p>
          <a:p>
            <a:r>
              <a:rPr lang="en-US" dirty="0"/>
              <a:t>SJI has a full funding proposal that focuses on other resources and services as well (close to 40 million)</a:t>
            </a:r>
          </a:p>
          <a:p>
            <a:r>
              <a:rPr lang="en-US" dirty="0"/>
              <a:t> Prevalence Study Gain a better understanding of the extent, prevalence, location and demographics of impacted communities $3,000,000 </a:t>
            </a:r>
          </a:p>
          <a:p>
            <a:r>
              <a:rPr lang="en-US" dirty="0"/>
              <a:t>Educational Curriculum Develop educational curriculum to prevent human trafficking and foster safer relationships in CA Schools $2,500,000</a:t>
            </a:r>
          </a:p>
          <a:p>
            <a:r>
              <a:rPr lang="en-US" dirty="0"/>
              <a:t> Restorative Justice Pilot Project Develop and Administer the nation’s first restorative justice program as an alternative to traditional carceral punishment $25,000,000 TOTAL </a:t>
            </a:r>
          </a:p>
          <a:p>
            <a:r>
              <a:rPr lang="en-US" dirty="0"/>
              <a:t> ONE-TIME $30,250,000 PROGRAM DESCRIPTION COST</a:t>
            </a:r>
          </a:p>
          <a:p>
            <a:endParaRPr lang="en-US"/>
          </a:p>
          <a:p>
            <a:r>
              <a:rPr lang="en-US" dirty="0"/>
              <a:t> Training &amp; Technical Resources Providing Training and Technical Resources to Service Providers and other first responders; $3,750,000/</a:t>
            </a:r>
            <a:r>
              <a:rPr lang="en-US" dirty="0" err="1"/>
              <a:t>yr</a:t>
            </a:r>
            <a:r>
              <a:rPr lang="en-US" dirty="0"/>
              <a:t> </a:t>
            </a:r>
          </a:p>
          <a:p>
            <a:r>
              <a:rPr lang="en-US" dirty="0"/>
              <a:t>Outreach and Enforcement through Civil Rights Division (CDR) Increasing outreach and enforcement through CRD $3,000,000/</a:t>
            </a:r>
            <a:r>
              <a:rPr lang="en-US" dirty="0" err="1"/>
              <a:t>yr</a:t>
            </a:r>
            <a:r>
              <a:rPr lang="en-US" dirty="0"/>
              <a:t> Outreach and Enforcement through Department of Industrial Relations (DIR) Empowering DIR to prevent trafficking state wide $3,000,000/</a:t>
            </a:r>
            <a:r>
              <a:rPr lang="en-US" dirty="0" err="1"/>
              <a:t>yr</a:t>
            </a:r>
            <a:endParaRPr lang="en-US" dirty="0"/>
          </a:p>
          <a:p>
            <a:r>
              <a:rPr lang="en-US" dirty="0"/>
              <a:t> TOTAL REQUESTED IN CONTINUED FUNDING $9,750,000</a:t>
            </a:r>
          </a:p>
          <a:p>
            <a:endParaRPr lang="en-US"/>
          </a:p>
        </p:txBody>
      </p:sp>
      <p:sp>
        <p:nvSpPr>
          <p:cNvPr id="4" name="Slide Number Placeholder 3"/>
          <p:cNvSpPr>
            <a:spLocks noGrp="1"/>
          </p:cNvSpPr>
          <p:nvPr>
            <p:ph type="sldNum" sz="quarter" idx="5"/>
          </p:nvPr>
        </p:nvSpPr>
        <p:spPr/>
        <p:txBody>
          <a:bodyPr/>
          <a:lstStyle/>
          <a:p>
            <a:fld id="{3F12CEF4-79A5-479E-8780-F0FAD4107193}" type="slidenum">
              <a:rPr lang="en-US" smtClean="0"/>
              <a:t>5</a:t>
            </a:fld>
            <a:endParaRPr lang="en-US"/>
          </a:p>
        </p:txBody>
      </p:sp>
    </p:spTree>
    <p:extLst>
      <p:ext uri="{BB962C8B-B14F-4D97-AF65-F5344CB8AC3E}">
        <p14:creationId xmlns:p14="http://schemas.microsoft.com/office/powerpoint/2010/main" val="4109644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romanUcPeriod"/>
            </a:pPr>
            <a:r>
              <a:rPr lang="en-US" dirty="0"/>
              <a:t>How Restorative Justice can support survivors of trafficking—MAKE MORE SIMPLE FOR EXAMPLE. Data shows that survivors have asked for this since 2018 but no program in the US to date! In a study 75% of labor and sex trafficking survivors did not want to see trafficker in jail.  (I would delete all this. And say first section address RJ specially for HT and why as it’s a new idea</a:t>
            </a:r>
            <a:endParaRPr lang="en-US" sz="1200" dirty="0">
              <a:ea typeface="Calibri"/>
              <a:cs typeface="Calibri"/>
            </a:endParaRPr>
          </a:p>
          <a:p>
            <a:pPr lvl="2">
              <a:buFont typeface="Arial" panose="020B0604020202020204" pitchFamily="34" charset="0"/>
              <a:buChar char="•"/>
            </a:pPr>
            <a:r>
              <a:rPr lang="en-US" dirty="0"/>
              <a:t>Restorative justice aligns with survivors' desires, focusing on preventing further harm.</a:t>
            </a:r>
          </a:p>
          <a:p>
            <a:pPr lvl="2">
              <a:buFont typeface="Arial" panose="020B0604020202020204" pitchFamily="34" charset="0"/>
              <a:buChar char="•"/>
            </a:pPr>
            <a:r>
              <a:rPr lang="en-US" dirty="0"/>
              <a:t>Evidence shows restorative models aid in healing and reduce recidivism.</a:t>
            </a:r>
          </a:p>
          <a:p>
            <a:pPr lvl="2">
              <a:buFont typeface="Arial" panose="020B0604020202020204" pitchFamily="34" charset="0"/>
              <a:buChar char="•"/>
            </a:pPr>
            <a:r>
              <a:rPr lang="en-US" dirty="0"/>
              <a:t>LA should pioneer a community-based restorative justice program for trafficking survivors.</a:t>
            </a:r>
          </a:p>
          <a:p>
            <a:pPr lvl="2">
              <a:buFont typeface="Arial" panose="020B0604020202020204" pitchFamily="34" charset="0"/>
              <a:buChar char="•"/>
            </a:pPr>
            <a:r>
              <a:rPr lang="en-US" dirty="0"/>
              <a:t>Over 75% of survivors in a DOJ study didn't want their traffickers incarcerated.</a:t>
            </a:r>
          </a:p>
          <a:p>
            <a:pPr lvl="2">
              <a:buFont typeface="Arial" panose="020B0604020202020204" pitchFamily="34" charset="0"/>
              <a:buChar char="•"/>
            </a:pPr>
            <a:r>
              <a:rPr lang="en-US" dirty="0"/>
              <a:t>Restorative justice provides survivors with autonomy and a meaningful role in the justice process.</a:t>
            </a:r>
          </a:p>
          <a:p>
            <a:pPr lvl="2">
              <a:buFont typeface="Arial" panose="020B0604020202020204" pitchFamily="34" charset="0"/>
              <a:buChar char="•"/>
            </a:pPr>
            <a:r>
              <a:rPr lang="en-US" dirty="0"/>
              <a:t>A new approach could set a precedent, providing a model for other regions to follow.</a:t>
            </a:r>
          </a:p>
          <a:p>
            <a:pPr marL="457200" indent="-457200">
              <a:buAutoNum type="romanUcPeriod"/>
            </a:pPr>
            <a:endParaRPr lang="en-US" sz="1200" dirty="0">
              <a:ea typeface="Calibri"/>
              <a:cs typeface="Calibri"/>
            </a:endParaRPr>
          </a:p>
          <a:p>
            <a:pPr marL="457200" indent="-457200">
              <a:buAutoNum type="romanUcPeriod"/>
            </a:pPr>
            <a:r>
              <a:rPr lang="en-US" sz="1200" dirty="0">
                <a:ea typeface="Calibri"/>
                <a:cs typeface="Calibri"/>
              </a:rPr>
              <a:t>Why Restorative Justice should be used for survivors of violent crime</a:t>
            </a:r>
          </a:p>
          <a:p>
            <a:pPr marL="457200" indent="-457200">
              <a:buFontTx/>
              <a:buAutoNum type="romanUcPeriod"/>
            </a:pPr>
            <a:r>
              <a:rPr lang="en-US" dirty="0">
                <a:ea typeface="Calibri"/>
              </a:rPr>
              <a:t> Make more simple: I would say: most RJ programs are for juveniles or misdemeanor offenses but SJ and research shows that victims of violent crime suffer the most in the criminal process so why are they not offered these alternatives? This sections justifies why victims of crime should be given this option!</a:t>
            </a:r>
          </a:p>
          <a:p>
            <a:pPr lvl="2">
              <a:buFont typeface="Arial" panose="020B0604020202020204" pitchFamily="34" charset="0"/>
              <a:buChar char="•"/>
            </a:pPr>
            <a:r>
              <a:rPr lang="en-US" dirty="0"/>
              <a:t>Long prosecution times and threat of charges against victims increase distrust in the system.</a:t>
            </a:r>
          </a:p>
          <a:p>
            <a:pPr lvl="2">
              <a:buFont typeface="Arial" panose="020B0604020202020204" pitchFamily="34" charset="0"/>
              <a:buChar char="•"/>
            </a:pPr>
            <a:r>
              <a:rPr lang="en-US" dirty="0"/>
              <a:t>Incarceration doesn't reduce trafficking or rehabilitate offenders, potentially worsening the problem.</a:t>
            </a:r>
          </a:p>
          <a:p>
            <a:pPr lvl="2">
              <a:buFont typeface="Arial" panose="020B0604020202020204" pitchFamily="34" charset="0"/>
              <a:buChar char="•"/>
            </a:pPr>
            <a:r>
              <a:rPr lang="en-US" dirty="0"/>
              <a:t>Survivors fear incarceration improves traffickers' tactics and networks.</a:t>
            </a:r>
          </a:p>
          <a:p>
            <a:pPr lvl="2">
              <a:buFont typeface="Arial" panose="020B0604020202020204" pitchFamily="34" charset="0"/>
              <a:buChar char="•"/>
            </a:pPr>
            <a:r>
              <a:rPr lang="en-US" dirty="0"/>
              <a:t>Current justice model fails to address root causes and fails to prevent reoffending.</a:t>
            </a:r>
          </a:p>
          <a:p>
            <a:pPr lvl="2">
              <a:buFont typeface="Arial" panose="020B0604020202020204" pitchFamily="34" charset="0"/>
              <a:buChar char="•"/>
            </a:pPr>
            <a:r>
              <a:rPr lang="en-US" dirty="0"/>
              <a:t>Survivors want accountability focused on preventing further harm, not incarceration.</a:t>
            </a:r>
          </a:p>
          <a:p>
            <a:pPr lvl="2">
              <a:buFont typeface="Arial" panose="020B0604020202020204" pitchFamily="34" charset="0"/>
              <a:buChar char="•"/>
            </a:pPr>
            <a:r>
              <a:rPr lang="en-US" dirty="0"/>
              <a:t>National discussions on reducing prison populations align with the need for new approaches.</a:t>
            </a:r>
          </a:p>
          <a:p>
            <a:pPr marL="914400" lvl="1" indent="-457200">
              <a:buAutoNum type="romanUcPeriod"/>
            </a:pPr>
            <a:endParaRPr lang="en-US" sz="1200" dirty="0">
              <a:ea typeface="Calibri"/>
              <a:cs typeface="Calibri"/>
            </a:endParaRPr>
          </a:p>
          <a:p>
            <a:pPr marL="457200" indent="-457200">
              <a:buAutoNum type="romanUcPeriod"/>
            </a:pPr>
            <a:r>
              <a:rPr lang="en-US" sz="1200" dirty="0">
                <a:ea typeface="Calibri"/>
                <a:cs typeface="Calibri"/>
              </a:rPr>
              <a:t>Cost &amp; Savings </a:t>
            </a:r>
          </a:p>
          <a:p>
            <a:r>
              <a:rPr lang="en-US" dirty="0">
                <a:ea typeface="Calibri"/>
              </a:rPr>
              <a:t> For legislators cost matters this is why we try to show in this section the county of LA will save money in the long run if they invest in RJ. And that is can provide wrap around </a:t>
            </a:r>
            <a:r>
              <a:rPr lang="en-US" dirty="0" err="1">
                <a:ea typeface="Calibri"/>
              </a:rPr>
              <a:t>sevices</a:t>
            </a:r>
            <a:r>
              <a:rPr lang="en-US" dirty="0">
                <a:ea typeface="Calibri"/>
              </a:rPr>
              <a:t> for </a:t>
            </a:r>
            <a:r>
              <a:rPr lang="en-US" dirty="0" err="1">
                <a:ea typeface="Calibri"/>
              </a:rPr>
              <a:t>survivord</a:t>
            </a:r>
            <a:r>
              <a:rPr lang="en-US" dirty="0">
                <a:ea typeface="Calibri"/>
              </a:rPr>
              <a:t> AND </a:t>
            </a:r>
            <a:r>
              <a:rPr lang="en-US" dirty="0" err="1">
                <a:ea typeface="Calibri"/>
              </a:rPr>
              <a:t>responsbile</a:t>
            </a:r>
            <a:r>
              <a:rPr lang="en-US" dirty="0">
                <a:ea typeface="Calibri"/>
              </a:rPr>
              <a:t> </a:t>
            </a:r>
            <a:r>
              <a:rPr lang="en-US" dirty="0" err="1">
                <a:ea typeface="Calibri"/>
              </a:rPr>
              <a:t>partoes</a:t>
            </a:r>
            <a:r>
              <a:rPr lang="en-US" dirty="0">
                <a:ea typeface="Calibri"/>
              </a:rPr>
              <a:t> to stop harm for less cost than just putting someone in jail and survivors getting no </a:t>
            </a:r>
            <a:r>
              <a:rPr lang="en-US" dirty="0" err="1">
                <a:ea typeface="Calibri"/>
              </a:rPr>
              <a:t>servives</a:t>
            </a:r>
            <a:r>
              <a:rPr lang="en-US" dirty="0">
                <a:ea typeface="Calibri"/>
              </a:rPr>
              <a:t>. </a:t>
            </a:r>
          </a:p>
          <a:p>
            <a:pPr marL="0" lvl="1"/>
            <a:endParaRPr lang="en-US" dirty="0"/>
          </a:p>
          <a:p>
            <a:pPr marL="342900" lvl="1" indent="-342900">
              <a:buChar char="•"/>
            </a:pPr>
            <a:r>
              <a:rPr lang="en-US" dirty="0"/>
              <a:t>This is why we included this information because we questions and push back in these areas</a:t>
            </a:r>
          </a:p>
          <a:p>
            <a:pPr marL="342900" lvl="1" indent="-342900">
              <a:buChar char="•"/>
            </a:pPr>
            <a:r>
              <a:rPr lang="en-US" dirty="0"/>
              <a:t>You will look at this full proposal and we will provide space tomorrow to talk about it</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F12CEF4-79A5-479E-8780-F0FAD4107193}" type="slidenum">
              <a:rPr lang="en-US" smtClean="0"/>
              <a:t>6</a:t>
            </a:fld>
            <a:endParaRPr lang="en-US"/>
          </a:p>
        </p:txBody>
      </p:sp>
    </p:spTree>
    <p:extLst>
      <p:ext uri="{BB962C8B-B14F-4D97-AF65-F5344CB8AC3E}">
        <p14:creationId xmlns:p14="http://schemas.microsoft.com/office/powerpoint/2010/main" val="1844862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those programs that provide pre-conviction diversion, DAs will refer a case for an RJ process by first asking the victim-survivor if this is something they want. They then see if the accountable party wants to opt in. Only then is the case referred to an RJ process</a:t>
            </a:r>
          </a:p>
          <a:p>
            <a:pPr marL="171450" indent="-171450">
              <a:buFont typeface="Arial" panose="020B0604020202020204" pitchFamily="34" charset="0"/>
              <a:buChar char="•"/>
            </a:pPr>
            <a:r>
              <a:rPr lang="en-US" dirty="0"/>
              <a:t> </a:t>
            </a:r>
          </a:p>
        </p:txBody>
      </p:sp>
      <p:sp>
        <p:nvSpPr>
          <p:cNvPr id="4" name="Slide Number Placeholder 3"/>
          <p:cNvSpPr>
            <a:spLocks noGrp="1"/>
          </p:cNvSpPr>
          <p:nvPr>
            <p:ph type="sldNum" sz="quarter" idx="5"/>
          </p:nvPr>
        </p:nvSpPr>
        <p:spPr/>
        <p:txBody>
          <a:bodyPr/>
          <a:lstStyle/>
          <a:p>
            <a:fld id="{3F12CEF4-79A5-479E-8780-F0FAD4107193}" type="slidenum">
              <a:rPr lang="en-US" smtClean="0"/>
              <a:t>7</a:t>
            </a:fld>
            <a:endParaRPr lang="en-US"/>
          </a:p>
        </p:txBody>
      </p:sp>
    </p:spTree>
    <p:extLst>
      <p:ext uri="{BB962C8B-B14F-4D97-AF65-F5344CB8AC3E}">
        <p14:creationId xmlns:p14="http://schemas.microsoft.com/office/powerpoint/2010/main" val="327965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Surveying other restorative justice programs we found for that for about half the cost of incarcerating an individual for 1 year in California (106k), restorative justice programs offer wrap-around support to survivors AND a facilitated process for the accountable party to better ensure the prevention of future harm. Currently, 87% of survivors reported not receiving any financial or economic assistance to help recover</a:t>
            </a:r>
          </a:p>
          <a:p>
            <a:endParaRPr lang="en-US" dirty="0"/>
          </a:p>
          <a:p>
            <a:r>
              <a:rPr lang="en-US" dirty="0"/>
              <a:t>Discuss how these costs were derived</a:t>
            </a:r>
          </a:p>
          <a:p>
            <a:pPr marL="228600" indent="-228600">
              <a:buAutoNum type="arabicPeriod"/>
            </a:pPr>
            <a:r>
              <a:rPr lang="en-US" b="1" dirty="0"/>
              <a:t>20,555:</a:t>
            </a:r>
            <a:r>
              <a:rPr lang="en-US" dirty="0"/>
              <a:t> Based on our findings from other restorative justice programs, this number is well within the average range of costs for providing rehabilitative </a:t>
            </a:r>
            <a:r>
              <a:rPr lang="en-US" err="1"/>
              <a:t>services.For</a:t>
            </a:r>
            <a:r>
              <a:rPr lang="en-US" dirty="0"/>
              <a:t> example, Advance Peace, a Sacramento-based nonprofit organization, organizes a program for individuals who are involved in gun violence to receive mentorship and life coaching. This is an 18-month program for 50 fellows who are individuals who have been arrested for crimes. The total cost of the program was $1,384,836, or approximately $18,464 per year per fellow</a:t>
            </a:r>
          </a:p>
          <a:p>
            <a:pPr marL="228600" indent="-228600">
              <a:buFontTx/>
              <a:buAutoNum type="arabicPeriod"/>
            </a:pPr>
            <a:r>
              <a:rPr lang="en-US" b="1" dirty="0"/>
              <a:t>$35,000:</a:t>
            </a:r>
            <a:r>
              <a:rPr lang="en-US" dirty="0"/>
              <a:t>  This number includes the costs for wrap-around services for survivors, including case management, shelter, legal services and other direct cash assistance support. Access to these types of services is now extremely limited given the resource focus on incarceration</a:t>
            </a:r>
          </a:p>
          <a:p>
            <a:pPr marL="228600" indent="-228600">
              <a:buFontTx/>
              <a:buAutoNum type="arabicPeriod"/>
            </a:pPr>
            <a:r>
              <a:rPr lang="en-US" dirty="0"/>
              <a:t>90 Responsible Parties &amp; 90 Survivors: This number was extrapolated from data provided from the LA County District Attorney’s Office detailing the number of human trafficking filings and arrests in LA County between 2020-2022. This information is available in Appendix B of the proposals you have in front of you. </a:t>
            </a:r>
          </a:p>
          <a:p>
            <a:pPr lvl="1" indent="-228600">
              <a:buFont typeface="Arial"/>
              <a:buChar char="•"/>
            </a:pPr>
            <a:r>
              <a:rPr lang="en-US" dirty="0"/>
              <a:t>Based on our review of the data, there was an average of 89 filed cases against accountable parties annually. Our annual budget therefore is based on the cost of facilitating a restorative justice process for 90 accountable parties, and 90 impacted survivors.</a:t>
            </a:r>
          </a:p>
          <a:p>
            <a:endParaRPr lang="en-US" dirty="0"/>
          </a:p>
          <a:p>
            <a:r>
              <a:rPr lang="en-US" b="1" dirty="0"/>
              <a:t>Total number of people served in 5 years:</a:t>
            </a:r>
            <a:r>
              <a:rPr lang="en-US" dirty="0"/>
              <a:t> Assuming 1 year of start-up costs, this proposed budget would provide services to roughly 360 individuals over a 5 year grant</a:t>
            </a:r>
          </a:p>
          <a:p>
            <a:pPr marL="171450" indent="-171450">
              <a:buFont typeface="Arial,Sans-Serif"/>
              <a:buChar char="•"/>
            </a:pPr>
            <a:r>
              <a:rPr lang="en-US" dirty="0"/>
              <a:t>Cost Savings: we believe implementing a restorative justice program would approximately yield at least a 5-to-1 cost benefit ratio.33 This means for every dollar spent on a restorative justice program for survivors and those who have harmed them, the criminal justice system would save $5. </a:t>
            </a:r>
          </a:p>
          <a:p>
            <a:pPr marL="628650" lvl="1" indent="-171450">
              <a:buFont typeface="Arial,Sans-Serif"/>
              <a:buChar char="•"/>
            </a:pPr>
            <a:r>
              <a:rPr lang="en-US" dirty="0"/>
              <a:t>Under this proposal, California would save approximately $23 million dollars if they implemented such a program over five years. </a:t>
            </a:r>
          </a:p>
          <a:p>
            <a:pPr indent="-171450">
              <a:buFont typeface="Arial,Sans-Serif"/>
              <a:buChar char="•"/>
            </a:pPr>
            <a:r>
              <a:rPr lang="en-US" dirty="0"/>
              <a:t>From a cost-savings perspective alone, it would be beneficial for California to take the important step of adopting a pilot restorative justice program for human trafficking survivors as an alternative to traditional criminal justice prosecution.</a:t>
            </a:r>
          </a:p>
        </p:txBody>
      </p:sp>
      <p:sp>
        <p:nvSpPr>
          <p:cNvPr id="4" name="Slide Number Placeholder 3"/>
          <p:cNvSpPr>
            <a:spLocks noGrp="1"/>
          </p:cNvSpPr>
          <p:nvPr>
            <p:ph type="sldNum" sz="quarter" idx="5"/>
          </p:nvPr>
        </p:nvSpPr>
        <p:spPr/>
        <p:txBody>
          <a:bodyPr/>
          <a:lstStyle/>
          <a:p>
            <a:fld id="{3F12CEF4-79A5-479E-8780-F0FAD4107193}" type="slidenum">
              <a:rPr lang="en-US" smtClean="0"/>
              <a:t>8</a:t>
            </a:fld>
            <a:endParaRPr lang="en-US"/>
          </a:p>
        </p:txBody>
      </p:sp>
    </p:spTree>
    <p:extLst>
      <p:ext uri="{BB962C8B-B14F-4D97-AF65-F5344CB8AC3E}">
        <p14:creationId xmlns:p14="http://schemas.microsoft.com/office/powerpoint/2010/main" val="2192494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Char char="•"/>
            </a:pPr>
            <a:r>
              <a:rPr lang="en-US" dirty="0"/>
              <a:t>RJ funding is structured so it does not go to LE</a:t>
            </a:r>
          </a:p>
          <a:p>
            <a:pPr lvl="2" indent="-342900">
              <a:buChar char="•"/>
            </a:pPr>
            <a:r>
              <a:rPr lang="en-US" dirty="0"/>
              <a:t>We have specifically worded the proposal so that this money goes to community based organizations</a:t>
            </a:r>
          </a:p>
          <a:p>
            <a:pPr marL="342900" lvl="1" indent="-342900">
              <a:buChar char="•"/>
            </a:pPr>
            <a:r>
              <a:rPr lang="en-US" dirty="0"/>
              <a:t>Grass root organizations will be apply for this</a:t>
            </a:r>
          </a:p>
          <a:p>
            <a:pPr marL="800100" lvl="3" indent="-342900">
              <a:buChar char="•"/>
            </a:pPr>
            <a:r>
              <a:rPr lang="en-US" dirty="0" err="1"/>
              <a:t>CalOES</a:t>
            </a:r>
            <a:r>
              <a:rPr lang="en-US" dirty="0"/>
              <a:t>  oversees the HT specified money that is allocated to roughly 20 orgs throughout California - that’s why we chose this org in our proposal</a:t>
            </a:r>
          </a:p>
          <a:p>
            <a:pPr marL="800100" lvl="3" indent="-342900">
              <a:buChar char="•"/>
            </a:pPr>
            <a:r>
              <a:rPr lang="en-US" dirty="0"/>
              <a:t>Cal Office of Emergency Services</a:t>
            </a:r>
          </a:p>
          <a:p>
            <a:pPr marL="342900" lvl="1" indent="-342900">
              <a:buChar char="•"/>
            </a:pPr>
            <a:r>
              <a:rPr lang="en-US" dirty="0"/>
              <a:t>Emphasize diversion PRE Conviction</a:t>
            </a:r>
          </a:p>
          <a:p>
            <a:pPr marL="342900" lvl="1" indent="-342900">
              <a:buChar char="•"/>
            </a:pPr>
            <a:r>
              <a:rPr lang="en-US" dirty="0"/>
              <a:t>In proposal – we are pulling standards from things that are already being used Federally VAWA – which excluded HT</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F12CEF4-79A5-479E-8780-F0FAD4107193}" type="slidenum">
              <a:rPr lang="en-US" smtClean="0"/>
              <a:t>9</a:t>
            </a:fld>
            <a:endParaRPr lang="en-US"/>
          </a:p>
        </p:txBody>
      </p:sp>
    </p:spTree>
    <p:extLst>
      <p:ext uri="{BB962C8B-B14F-4D97-AF65-F5344CB8AC3E}">
        <p14:creationId xmlns:p14="http://schemas.microsoft.com/office/powerpoint/2010/main" val="1107157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498DAF1-EA1A-42F8-840B-42ADAE9C6E47}"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459B9-7EED-4054-8B10-8D46772120A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76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8DAF1-EA1A-42F8-840B-42ADAE9C6E47}"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459B9-7EED-4054-8B10-8D46772120A4}" type="slidenum">
              <a:rPr lang="en-US" smtClean="0"/>
              <a:t>‹#›</a:t>
            </a:fld>
            <a:endParaRPr lang="en-US"/>
          </a:p>
        </p:txBody>
      </p:sp>
    </p:spTree>
    <p:extLst>
      <p:ext uri="{BB962C8B-B14F-4D97-AF65-F5344CB8AC3E}">
        <p14:creationId xmlns:p14="http://schemas.microsoft.com/office/powerpoint/2010/main" val="78139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8DAF1-EA1A-42F8-840B-42ADAE9C6E47}"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459B9-7EED-4054-8B10-8D46772120A4}" type="slidenum">
              <a:rPr lang="en-US" smtClean="0"/>
              <a:t>‹#›</a:t>
            </a:fld>
            <a:endParaRPr lang="en-US"/>
          </a:p>
        </p:txBody>
      </p:sp>
    </p:spTree>
    <p:extLst>
      <p:ext uri="{BB962C8B-B14F-4D97-AF65-F5344CB8AC3E}">
        <p14:creationId xmlns:p14="http://schemas.microsoft.com/office/powerpoint/2010/main" val="187787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8DAF1-EA1A-42F8-840B-42ADAE9C6E47}"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459B9-7EED-4054-8B10-8D46772120A4}" type="slidenum">
              <a:rPr lang="en-US" smtClean="0"/>
              <a:t>‹#›</a:t>
            </a:fld>
            <a:endParaRPr lang="en-US"/>
          </a:p>
        </p:txBody>
      </p:sp>
    </p:spTree>
    <p:extLst>
      <p:ext uri="{BB962C8B-B14F-4D97-AF65-F5344CB8AC3E}">
        <p14:creationId xmlns:p14="http://schemas.microsoft.com/office/powerpoint/2010/main" val="324903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98DAF1-EA1A-42F8-840B-42ADAE9C6E47}"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459B9-7EED-4054-8B10-8D46772120A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13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98DAF1-EA1A-42F8-840B-42ADAE9C6E47}"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459B9-7EED-4054-8B10-8D46772120A4}" type="slidenum">
              <a:rPr lang="en-US" smtClean="0"/>
              <a:t>‹#›</a:t>
            </a:fld>
            <a:endParaRPr lang="en-US"/>
          </a:p>
        </p:txBody>
      </p:sp>
    </p:spTree>
    <p:extLst>
      <p:ext uri="{BB962C8B-B14F-4D97-AF65-F5344CB8AC3E}">
        <p14:creationId xmlns:p14="http://schemas.microsoft.com/office/powerpoint/2010/main" val="387460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98DAF1-EA1A-42F8-840B-42ADAE9C6E47}" type="datetimeFigureOut">
              <a:rPr lang="en-US" smtClean="0"/>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5459B9-7EED-4054-8B10-8D46772120A4}" type="slidenum">
              <a:rPr lang="en-US" smtClean="0"/>
              <a:t>‹#›</a:t>
            </a:fld>
            <a:endParaRPr lang="en-US"/>
          </a:p>
        </p:txBody>
      </p:sp>
    </p:spTree>
    <p:extLst>
      <p:ext uri="{BB962C8B-B14F-4D97-AF65-F5344CB8AC3E}">
        <p14:creationId xmlns:p14="http://schemas.microsoft.com/office/powerpoint/2010/main" val="3135777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8DAF1-EA1A-42F8-840B-42ADAE9C6E47}" type="datetimeFigureOut">
              <a:rPr lang="en-US" smtClean="0"/>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5459B9-7EED-4054-8B10-8D46772120A4}" type="slidenum">
              <a:rPr lang="en-US" smtClean="0"/>
              <a:t>‹#›</a:t>
            </a:fld>
            <a:endParaRPr lang="en-US"/>
          </a:p>
        </p:txBody>
      </p:sp>
    </p:spTree>
    <p:extLst>
      <p:ext uri="{BB962C8B-B14F-4D97-AF65-F5344CB8AC3E}">
        <p14:creationId xmlns:p14="http://schemas.microsoft.com/office/powerpoint/2010/main" val="322300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498DAF1-EA1A-42F8-840B-42ADAE9C6E47}" type="datetimeFigureOut">
              <a:rPr lang="en-US" smtClean="0"/>
              <a:t>4/25/2025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55459B9-7EED-4054-8B10-8D46772120A4}" type="slidenum">
              <a:rPr lang="en-US" smtClean="0"/>
              <a:t>‹#›</a:t>
            </a:fld>
            <a:endParaRPr lang="en-US"/>
          </a:p>
        </p:txBody>
      </p:sp>
    </p:spTree>
    <p:extLst>
      <p:ext uri="{BB962C8B-B14F-4D97-AF65-F5344CB8AC3E}">
        <p14:creationId xmlns:p14="http://schemas.microsoft.com/office/powerpoint/2010/main" val="343794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498DAF1-EA1A-42F8-840B-42ADAE9C6E47}" type="datetimeFigureOut">
              <a:rPr lang="en-US" smtClean="0"/>
              <a:t>4/25/2025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55459B9-7EED-4054-8B10-8D46772120A4}" type="slidenum">
              <a:rPr lang="en-US" smtClean="0"/>
              <a:t>‹#›</a:t>
            </a:fld>
            <a:endParaRPr lang="en-US"/>
          </a:p>
        </p:txBody>
      </p:sp>
    </p:spTree>
    <p:extLst>
      <p:ext uri="{BB962C8B-B14F-4D97-AF65-F5344CB8AC3E}">
        <p14:creationId xmlns:p14="http://schemas.microsoft.com/office/powerpoint/2010/main" val="271320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8DAF1-EA1A-42F8-840B-42ADAE9C6E47}"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459B9-7EED-4054-8B10-8D46772120A4}" type="slidenum">
              <a:rPr lang="en-US" smtClean="0"/>
              <a:t>‹#›</a:t>
            </a:fld>
            <a:endParaRPr lang="en-US"/>
          </a:p>
        </p:txBody>
      </p:sp>
    </p:spTree>
    <p:extLst>
      <p:ext uri="{BB962C8B-B14F-4D97-AF65-F5344CB8AC3E}">
        <p14:creationId xmlns:p14="http://schemas.microsoft.com/office/powerpoint/2010/main" val="61867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498DAF1-EA1A-42F8-840B-42ADAE9C6E47}" type="datetimeFigureOut">
              <a:rPr lang="en-US" smtClean="0"/>
              <a:t>4/25/2025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55459B9-7EED-4054-8B10-8D46772120A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4135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lmu.box.com/s/l438ekwa7ed84fwpkk3m9tboqh22sq4a"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ls.edu/media/loyolalawschool/academics/clinicsexperientiallearning/sji/documents/Preventing%20HT%20and%20Supporting%20Survivors%20in%20CA.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C401-2151-3CB0-FF0C-5C18065A8023}"/>
              </a:ext>
            </a:extLst>
          </p:cNvPr>
          <p:cNvSpPr>
            <a:spLocks noGrp="1"/>
          </p:cNvSpPr>
          <p:nvPr>
            <p:ph type="ctrTitle"/>
          </p:nvPr>
        </p:nvSpPr>
        <p:spPr>
          <a:xfrm>
            <a:off x="1514475" y="1122363"/>
            <a:ext cx="9153525" cy="2720975"/>
          </a:xfrm>
        </p:spPr>
        <p:txBody>
          <a:bodyPr>
            <a:noAutofit/>
          </a:bodyPr>
          <a:lstStyle/>
          <a:p>
            <a:pPr algn="ctr"/>
            <a:r>
              <a:rPr lang="en-US" sz="5400">
                <a:solidFill>
                  <a:srgbClr val="C00000"/>
                </a:solidFill>
              </a:rPr>
              <a:t>Engaging in Advocacy to Build an Alternative Pathway to Justice </a:t>
            </a:r>
          </a:p>
        </p:txBody>
      </p:sp>
      <p:sp>
        <p:nvSpPr>
          <p:cNvPr id="3" name="Subtitle 2">
            <a:extLst>
              <a:ext uri="{FF2B5EF4-FFF2-40B4-BE49-F238E27FC236}">
                <a16:creationId xmlns:a16="http://schemas.microsoft.com/office/drawing/2014/main" id="{03C05924-227E-946E-FFF5-256A71DC7F13}"/>
              </a:ext>
            </a:extLst>
          </p:cNvPr>
          <p:cNvSpPr>
            <a:spLocks noGrp="1"/>
          </p:cNvSpPr>
          <p:nvPr>
            <p:ph type="subTitle" idx="1"/>
          </p:nvPr>
        </p:nvSpPr>
        <p:spPr>
          <a:xfrm>
            <a:off x="1800936" y="4509128"/>
            <a:ext cx="9144000" cy="703262"/>
          </a:xfrm>
        </p:spPr>
        <p:txBody>
          <a:bodyPr vert="horz" lIns="91440" tIns="45720" rIns="91440" bIns="45720" rtlCol="0" anchor="t">
            <a:normAutofit lnSpcReduction="10000"/>
          </a:bodyPr>
          <a:lstStyle/>
          <a:p>
            <a:pPr algn="ctr"/>
            <a:r>
              <a:rPr lang="en-US"/>
              <a:t> Budget Proposal: Restorative Justice for Survivors of Trafficking</a:t>
            </a:r>
          </a:p>
        </p:txBody>
      </p:sp>
      <p:pic>
        <p:nvPicPr>
          <p:cNvPr id="5" name="Picture 4" descr="SJI_Butterfly (1).png">
            <a:extLst>
              <a:ext uri="{FF2B5EF4-FFF2-40B4-BE49-F238E27FC236}">
                <a16:creationId xmlns:a16="http://schemas.microsoft.com/office/drawing/2014/main" id="{CACC1AAB-9620-6F52-637B-F84CC3B46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1969958"/>
          </a:xfrm>
          <a:prstGeom prst="rect">
            <a:avLst/>
          </a:prstGeom>
        </p:spPr>
      </p:pic>
      <p:pic>
        <p:nvPicPr>
          <p:cNvPr id="6" name="Picture 5" descr="LMU_LLS_SunitaJainAnti-TraffickingInitiative (dragged) 2.pdf">
            <a:extLst>
              <a:ext uri="{FF2B5EF4-FFF2-40B4-BE49-F238E27FC236}">
                <a16:creationId xmlns:a16="http://schemas.microsoft.com/office/drawing/2014/main" id="{25A421A7-7465-C053-2556-26C6A7EC9B1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283" y="5028574"/>
            <a:ext cx="2382253" cy="1414125"/>
          </a:xfrm>
          <a:prstGeom prst="rect">
            <a:avLst/>
          </a:prstGeom>
        </p:spPr>
      </p:pic>
      <p:pic>
        <p:nvPicPr>
          <p:cNvPr id="4" name="Picture 3" descr="A butterfly on a black background&#10;&#10;Description automatically generated">
            <a:extLst>
              <a:ext uri="{FF2B5EF4-FFF2-40B4-BE49-F238E27FC236}">
                <a16:creationId xmlns:a16="http://schemas.microsoft.com/office/drawing/2014/main" id="{81345D36-5FED-8E6D-363A-7F54284FA214}"/>
              </a:ext>
            </a:extLst>
          </p:cNvPr>
          <p:cNvPicPr>
            <a:picLocks noChangeAspect="1"/>
          </p:cNvPicPr>
          <p:nvPr/>
        </p:nvPicPr>
        <p:blipFill>
          <a:blip r:embed="rId5"/>
          <a:stretch>
            <a:fillRect/>
          </a:stretch>
        </p:blipFill>
        <p:spPr>
          <a:xfrm>
            <a:off x="-2712493" y="-318448"/>
            <a:ext cx="6858000" cy="6858000"/>
          </a:xfrm>
          <a:prstGeom prst="rect">
            <a:avLst/>
          </a:prstGeom>
        </p:spPr>
      </p:pic>
    </p:spTree>
    <p:extLst>
      <p:ext uri="{BB962C8B-B14F-4D97-AF65-F5344CB8AC3E}">
        <p14:creationId xmlns:p14="http://schemas.microsoft.com/office/powerpoint/2010/main" val="3771927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0169229-AC24-EACE-1DCF-D4B944588399}"/>
              </a:ext>
            </a:extLst>
          </p:cNvPr>
          <p:cNvSpPr>
            <a:spLocks noGrp="1"/>
          </p:cNvSpPr>
          <p:nvPr>
            <p:ph type="title"/>
          </p:nvPr>
        </p:nvSpPr>
        <p:spPr>
          <a:xfrm>
            <a:off x="492370" y="516835"/>
            <a:ext cx="3084844" cy="5772840"/>
          </a:xfrm>
        </p:spPr>
        <p:txBody>
          <a:bodyPr anchor="ctr">
            <a:normAutofit/>
          </a:bodyPr>
          <a:lstStyle/>
          <a:p>
            <a:r>
              <a:rPr lang="en-US" b="1">
                <a:solidFill>
                  <a:schemeClr val="bg1"/>
                </a:solidFill>
              </a:rPr>
              <a:t>Examples of Restorative Justice Programs </a:t>
            </a:r>
            <a:br>
              <a:rPr lang="en-US" b="1">
                <a:solidFill>
                  <a:schemeClr val="bg1"/>
                </a:solidFill>
              </a:rPr>
            </a:br>
            <a:r>
              <a:rPr lang="en-US" b="1">
                <a:solidFill>
                  <a:schemeClr val="bg1"/>
                </a:solidFill>
              </a:rPr>
              <a:t>Highlighted as Models in Budget</a:t>
            </a:r>
          </a:p>
        </p:txBody>
      </p:sp>
      <p:sp>
        <p:nvSpPr>
          <p:cNvPr id="15" name="Rectangle 14">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6" name="Content Placeholder 2">
            <a:extLst>
              <a:ext uri="{FF2B5EF4-FFF2-40B4-BE49-F238E27FC236}">
                <a16:creationId xmlns:a16="http://schemas.microsoft.com/office/drawing/2014/main" id="{405E7E8C-1DB9-42DC-BCEC-1E7F5F7B2C12}"/>
              </a:ext>
            </a:extLst>
          </p:cNvPr>
          <p:cNvGraphicFramePr>
            <a:graphicFrameLocks noGrp="1"/>
          </p:cNvGraphicFramePr>
          <p:nvPr>
            <p:ph idx="1"/>
            <p:extLst>
              <p:ext uri="{D42A27DB-BD31-4B8C-83A1-F6EECF244321}">
                <p14:modId xmlns:p14="http://schemas.microsoft.com/office/powerpoint/2010/main" val="66522405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Picture 20" descr="A butterfly on a black background&#10;&#10;Description automatically generated">
            <a:extLst>
              <a:ext uri="{FF2B5EF4-FFF2-40B4-BE49-F238E27FC236}">
                <a16:creationId xmlns:a16="http://schemas.microsoft.com/office/drawing/2014/main" id="{11D6E006-9309-EC0E-F152-46BF8332CA56}"/>
              </a:ext>
            </a:extLst>
          </p:cNvPr>
          <p:cNvPicPr>
            <a:picLocks noChangeAspect="1"/>
          </p:cNvPicPr>
          <p:nvPr/>
        </p:nvPicPr>
        <p:blipFill>
          <a:blip r:embed="rId8"/>
          <a:stretch>
            <a:fillRect/>
          </a:stretch>
        </p:blipFill>
        <p:spPr>
          <a:xfrm>
            <a:off x="-1938831" y="-2117824"/>
            <a:ext cx="5660010" cy="5660010"/>
          </a:xfrm>
          <a:prstGeom prst="rect">
            <a:avLst/>
          </a:prstGeom>
        </p:spPr>
      </p:pic>
    </p:spTree>
    <p:extLst>
      <p:ext uri="{BB962C8B-B14F-4D97-AF65-F5344CB8AC3E}">
        <p14:creationId xmlns:p14="http://schemas.microsoft.com/office/powerpoint/2010/main" val="4163976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A8BF-7757-CB73-6C4D-393A257909FB}"/>
              </a:ext>
            </a:extLst>
          </p:cNvPr>
          <p:cNvSpPr>
            <a:spLocks noGrp="1"/>
          </p:cNvSpPr>
          <p:nvPr>
            <p:ph type="ctrTitle"/>
          </p:nvPr>
        </p:nvSpPr>
        <p:spPr/>
        <p:txBody>
          <a:bodyPr/>
          <a:lstStyle/>
          <a:p>
            <a:pPr algn="ctr"/>
            <a:r>
              <a:rPr lang="en-US" b="1">
                <a:solidFill>
                  <a:srgbClr val="C00000"/>
                </a:solidFill>
              </a:rPr>
              <a:t>Advocating for State Budget Asks</a:t>
            </a:r>
          </a:p>
        </p:txBody>
      </p:sp>
      <p:sp>
        <p:nvSpPr>
          <p:cNvPr id="3" name="Subtitle 2">
            <a:extLst>
              <a:ext uri="{FF2B5EF4-FFF2-40B4-BE49-F238E27FC236}">
                <a16:creationId xmlns:a16="http://schemas.microsoft.com/office/drawing/2014/main" id="{21C40F32-26A6-39BB-C45D-4AB3DEEE5EB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4274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government process&#10;&#10;Description automatically generated">
            <a:extLst>
              <a:ext uri="{FF2B5EF4-FFF2-40B4-BE49-F238E27FC236}">
                <a16:creationId xmlns:a16="http://schemas.microsoft.com/office/drawing/2014/main" id="{CAB8FF52-9C42-1D86-8CE9-65F2B8C02FF3}"/>
              </a:ext>
            </a:extLst>
          </p:cNvPr>
          <p:cNvPicPr>
            <a:picLocks noGrp="1" noChangeAspect="1"/>
          </p:cNvPicPr>
          <p:nvPr>
            <p:ph idx="1"/>
          </p:nvPr>
        </p:nvPicPr>
        <p:blipFill rotWithShape="1">
          <a:blip r:embed="rId3"/>
          <a:stretch/>
        </p:blipFill>
        <p:spPr>
          <a:xfrm>
            <a:off x="1300903" y="498270"/>
            <a:ext cx="9855931" cy="5596839"/>
          </a:xfrm>
        </p:spPr>
      </p:pic>
    </p:spTree>
    <p:extLst>
      <p:ext uri="{BB962C8B-B14F-4D97-AF65-F5344CB8AC3E}">
        <p14:creationId xmlns:p14="http://schemas.microsoft.com/office/powerpoint/2010/main" val="2462706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25F48-2FD8-9D93-2796-FE1BA101530B}"/>
              </a:ext>
            </a:extLst>
          </p:cNvPr>
          <p:cNvSpPr>
            <a:spLocks noGrp="1"/>
          </p:cNvSpPr>
          <p:nvPr>
            <p:ph type="title"/>
          </p:nvPr>
        </p:nvSpPr>
        <p:spPr>
          <a:xfrm>
            <a:off x="795356" y="286603"/>
            <a:ext cx="10360324" cy="1436380"/>
          </a:xfrm>
        </p:spPr>
        <p:txBody>
          <a:bodyPr>
            <a:noAutofit/>
          </a:bodyPr>
          <a:lstStyle/>
          <a:p>
            <a:r>
              <a:rPr lang="en-US" b="1" dirty="0">
                <a:solidFill>
                  <a:srgbClr val="C00000"/>
                </a:solidFill>
                <a:latin typeface="Calibri"/>
                <a:cs typeface="Calibri"/>
              </a:rPr>
              <a:t>Budget Request - A Different Type of  Bill</a:t>
            </a:r>
            <a:endParaRPr lang="en-US" b="1" dirty="0">
              <a:solidFill>
                <a:srgbClr val="C00000"/>
              </a:solidFill>
              <a:latin typeface="Calibri"/>
              <a:ea typeface="Calibri Light"/>
              <a:cs typeface="Calibri"/>
            </a:endParaRPr>
          </a:p>
        </p:txBody>
      </p:sp>
      <p:sp>
        <p:nvSpPr>
          <p:cNvPr id="3" name="Content Placeholder 2">
            <a:extLst>
              <a:ext uri="{FF2B5EF4-FFF2-40B4-BE49-F238E27FC236}">
                <a16:creationId xmlns:a16="http://schemas.microsoft.com/office/drawing/2014/main" id="{517CEF83-1B21-D9E5-D9CC-FC3270F36CDD}"/>
              </a:ext>
            </a:extLst>
          </p:cNvPr>
          <p:cNvSpPr>
            <a:spLocks noGrp="1"/>
          </p:cNvSpPr>
          <p:nvPr>
            <p:ph idx="1"/>
          </p:nvPr>
        </p:nvSpPr>
        <p:spPr/>
        <p:txBody>
          <a:bodyPr vert="horz" lIns="91440" tIns="45720" rIns="91440" bIns="45720" rtlCol="0" anchor="t">
            <a:normAutofit/>
          </a:bodyPr>
          <a:lstStyle/>
          <a:p>
            <a:r>
              <a:rPr lang="en-US" sz="3000" dirty="0"/>
              <a:t>In comparison to other types of legislation, "budget bills":</a:t>
            </a:r>
          </a:p>
          <a:p>
            <a:pPr marL="943610" lvl="1" indent="-742950">
              <a:buAutoNum type="arabicPeriod"/>
            </a:pPr>
            <a:r>
              <a:rPr lang="en-US" sz="3600" dirty="0"/>
              <a:t>Provides authority to spend money for a single year and</a:t>
            </a:r>
            <a:endParaRPr lang="en-US" sz="3600" dirty="0">
              <a:cs typeface="Calibri"/>
            </a:endParaRPr>
          </a:p>
          <a:p>
            <a:pPr marL="943610" lvl="1" indent="-742950">
              <a:buAutoNum type="arabicPeriod"/>
            </a:pPr>
            <a:r>
              <a:rPr lang="en-US" sz="3600" dirty="0"/>
              <a:t>Budget Trailer = provides</a:t>
            </a:r>
            <a:r>
              <a:rPr lang="en-US" sz="3600" dirty="0">
                <a:cs typeface="Calibri"/>
              </a:rPr>
              <a:t> structure to implement bill</a:t>
            </a:r>
            <a:endParaRPr lang="en-US" sz="3600">
              <a:ea typeface="Calibri"/>
              <a:cs typeface="Calibri"/>
            </a:endParaRPr>
          </a:p>
          <a:p>
            <a:r>
              <a:rPr lang="en-US" sz="3600" dirty="0">
                <a:cs typeface="Calibri"/>
              </a:rPr>
              <a:t>Separate Budget Committees on its own timeline</a:t>
            </a:r>
          </a:p>
        </p:txBody>
      </p:sp>
    </p:spTree>
    <p:extLst>
      <p:ext uri="{BB962C8B-B14F-4D97-AF65-F5344CB8AC3E}">
        <p14:creationId xmlns:p14="http://schemas.microsoft.com/office/powerpoint/2010/main" val="1016487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4331-9EF5-E2A2-659A-06B7C12044B4}"/>
              </a:ext>
            </a:extLst>
          </p:cNvPr>
          <p:cNvSpPr>
            <a:spLocks noGrp="1"/>
          </p:cNvSpPr>
          <p:nvPr>
            <p:ph type="title"/>
          </p:nvPr>
        </p:nvSpPr>
        <p:spPr/>
        <p:txBody>
          <a:bodyPr>
            <a:noAutofit/>
          </a:bodyPr>
          <a:lstStyle/>
          <a:p>
            <a:pPr algn="ctr"/>
            <a:r>
              <a:rPr lang="en-US" sz="5400" b="1" dirty="0">
                <a:solidFill>
                  <a:srgbClr val="C00000"/>
                </a:solidFill>
                <a:latin typeface="Calibri"/>
                <a:cs typeface="Calibri"/>
              </a:rPr>
              <a:t>Why is Budget Advocacy Important</a:t>
            </a:r>
          </a:p>
        </p:txBody>
      </p:sp>
      <p:graphicFrame>
        <p:nvGraphicFramePr>
          <p:cNvPr id="5" name="Content Placeholder 2">
            <a:extLst>
              <a:ext uri="{FF2B5EF4-FFF2-40B4-BE49-F238E27FC236}">
                <a16:creationId xmlns:a16="http://schemas.microsoft.com/office/drawing/2014/main" id="{1324F85A-75B5-0C1A-BCA4-3DC938163818}"/>
              </a:ext>
            </a:extLst>
          </p:cNvPr>
          <p:cNvGraphicFramePr>
            <a:graphicFrameLocks noGrp="1"/>
          </p:cNvGraphicFramePr>
          <p:nvPr>
            <p:ph idx="1"/>
            <p:extLst>
              <p:ext uri="{D42A27DB-BD31-4B8C-83A1-F6EECF244321}">
                <p14:modId xmlns:p14="http://schemas.microsoft.com/office/powerpoint/2010/main" val="3548687225"/>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9639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035D1-78DA-4032-3950-F08D51B5862B}"/>
              </a:ext>
            </a:extLst>
          </p:cNvPr>
          <p:cNvSpPr>
            <a:spLocks noGrp="1"/>
          </p:cNvSpPr>
          <p:nvPr>
            <p:ph type="title"/>
          </p:nvPr>
        </p:nvSpPr>
        <p:spPr>
          <a:xfrm>
            <a:off x="1079911" y="139646"/>
            <a:ext cx="10470069" cy="1551398"/>
          </a:xfrm>
        </p:spPr>
        <p:txBody>
          <a:bodyPr>
            <a:normAutofit/>
          </a:bodyPr>
          <a:lstStyle/>
          <a:p>
            <a:pPr algn="ctr"/>
            <a:r>
              <a:rPr lang="en-US" b="1" dirty="0">
                <a:solidFill>
                  <a:srgbClr val="C00000"/>
                </a:solidFill>
                <a:latin typeface="Calibri"/>
                <a:cs typeface="Calibri"/>
              </a:rPr>
              <a:t>Budget Advocacy Challenges 2024 and Beyond</a:t>
            </a:r>
          </a:p>
        </p:txBody>
      </p:sp>
      <p:sp>
        <p:nvSpPr>
          <p:cNvPr id="27" name="Content Placeholder 2">
            <a:extLst>
              <a:ext uri="{FF2B5EF4-FFF2-40B4-BE49-F238E27FC236}">
                <a16:creationId xmlns:a16="http://schemas.microsoft.com/office/drawing/2014/main" id="{373F53A7-925E-0F6F-1A2C-18FAA9C04113}"/>
              </a:ext>
            </a:extLst>
          </p:cNvPr>
          <p:cNvSpPr>
            <a:spLocks noGrp="1"/>
          </p:cNvSpPr>
          <p:nvPr>
            <p:ph idx="1"/>
          </p:nvPr>
        </p:nvSpPr>
        <p:spPr>
          <a:xfrm>
            <a:off x="6081006" y="2198914"/>
            <a:ext cx="5429096" cy="3698934"/>
          </a:xfrm>
        </p:spPr>
        <p:txBody>
          <a:bodyPr vert="horz" lIns="91440" tIns="45720" rIns="91440" bIns="45720" rtlCol="0" anchor="t">
            <a:normAutofit/>
          </a:bodyPr>
          <a:lstStyle/>
          <a:p>
            <a:pPr>
              <a:buFont typeface="Wingdings" panose="020F0502020204030204" pitchFamily="34" charset="0"/>
              <a:buChar char="v"/>
            </a:pPr>
            <a:r>
              <a:rPr lang="en-US" sz="2800" dirty="0"/>
              <a:t>Budget advocacy for new resources is often a 2-7 </a:t>
            </a:r>
            <a:r>
              <a:rPr lang="en-US" sz="2800"/>
              <a:t>year  Process</a:t>
            </a:r>
            <a:endParaRPr lang="en-US" sz="2800">
              <a:cs typeface="Calibri"/>
            </a:endParaRPr>
          </a:p>
          <a:p>
            <a:pPr>
              <a:buFont typeface="Wingdings" panose="020F0502020204030204" pitchFamily="34" charset="0"/>
              <a:buChar char="v"/>
            </a:pPr>
            <a:r>
              <a:rPr lang="en-US" sz="2800"/>
              <a:t>Budget Deficit </a:t>
            </a:r>
            <a:endParaRPr lang="en-US" sz="2800">
              <a:cs typeface="Calibri"/>
            </a:endParaRPr>
          </a:p>
          <a:p>
            <a:pPr>
              <a:buFont typeface="Wingdings" panose="020F0502020204030204" pitchFamily="34" charset="0"/>
              <a:buChar char="v"/>
            </a:pPr>
            <a:r>
              <a:rPr lang="en-US" sz="2800" dirty="0"/>
              <a:t>Budget Cuts</a:t>
            </a:r>
            <a:endParaRPr lang="en-US" sz="2800" dirty="0">
              <a:cs typeface="Calibri" panose="020F0502020204030204"/>
            </a:endParaRPr>
          </a:p>
          <a:p>
            <a:pPr>
              <a:buFont typeface="Wingdings" panose="020F0502020204030204" pitchFamily="34" charset="0"/>
              <a:buChar char="v"/>
            </a:pPr>
            <a:r>
              <a:rPr lang="en-US" sz="2800">
                <a:cs typeface="Calibri"/>
              </a:rPr>
              <a:t>Process is not consistent and changes year to year</a:t>
            </a:r>
            <a:endParaRPr lang="en-US" sz="2800" dirty="0">
              <a:cs typeface="Calibri"/>
            </a:endParaRPr>
          </a:p>
        </p:txBody>
      </p:sp>
      <p:pic>
        <p:nvPicPr>
          <p:cNvPr id="26" name="Graphic 25" descr="Money">
            <a:extLst>
              <a:ext uri="{FF2B5EF4-FFF2-40B4-BE49-F238E27FC236}">
                <a16:creationId xmlns:a16="http://schemas.microsoft.com/office/drawing/2014/main" id="{7F0436EE-A7A7-4562-E963-CCF2DD148C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5736" y="1018917"/>
            <a:ext cx="4873936" cy="4873936"/>
          </a:xfrm>
          <a:prstGeom prst="rect">
            <a:avLst/>
          </a:prstGeom>
        </p:spPr>
      </p:pic>
    </p:spTree>
    <p:extLst>
      <p:ext uri="{BB962C8B-B14F-4D97-AF65-F5344CB8AC3E}">
        <p14:creationId xmlns:p14="http://schemas.microsoft.com/office/powerpoint/2010/main" val="3597919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76064-191C-99F8-FC76-A10A71D20FA4}"/>
              </a:ext>
            </a:extLst>
          </p:cNvPr>
          <p:cNvSpPr>
            <a:spLocks noGrp="1"/>
          </p:cNvSpPr>
          <p:nvPr>
            <p:ph type="title"/>
          </p:nvPr>
        </p:nvSpPr>
        <p:spPr/>
        <p:txBody>
          <a:bodyPr/>
          <a:lstStyle/>
          <a:p>
            <a:r>
              <a:rPr lang="en-US" b="1" dirty="0">
                <a:solidFill>
                  <a:srgbClr val="C00000"/>
                </a:solidFill>
                <a:latin typeface="Calibri"/>
                <a:cs typeface="Calibri"/>
              </a:rPr>
              <a:t>Continuing vs. 1 Time Budget Request</a:t>
            </a:r>
          </a:p>
        </p:txBody>
      </p:sp>
      <p:sp>
        <p:nvSpPr>
          <p:cNvPr id="3" name="Content Placeholder 2">
            <a:extLst>
              <a:ext uri="{FF2B5EF4-FFF2-40B4-BE49-F238E27FC236}">
                <a16:creationId xmlns:a16="http://schemas.microsoft.com/office/drawing/2014/main" id="{664025AF-741E-64CF-AB61-8F75D84F8C34}"/>
              </a:ext>
            </a:extLst>
          </p:cNvPr>
          <p:cNvSpPr>
            <a:spLocks noGrp="1"/>
          </p:cNvSpPr>
          <p:nvPr>
            <p:ph sz="half" idx="1"/>
          </p:nvPr>
        </p:nvSpPr>
        <p:spPr>
          <a:xfrm>
            <a:off x="362752" y="1845734"/>
            <a:ext cx="5354446" cy="3994605"/>
          </a:xfrm>
        </p:spPr>
        <p:txBody>
          <a:bodyPr vert="horz" lIns="91440" tIns="45720" rIns="91440" bIns="45720" rtlCol="0" anchor="t">
            <a:noAutofit/>
          </a:bodyPr>
          <a:lstStyle/>
          <a:p>
            <a:r>
              <a:rPr lang="en-US" sz="2400" b="1" dirty="0"/>
              <a:t>Continuing Budget Request</a:t>
            </a:r>
            <a:endParaRPr lang="en-US" sz="2400" b="1" dirty="0">
              <a:cs typeface="Calibri"/>
            </a:endParaRPr>
          </a:p>
          <a:p>
            <a:pPr marL="383540" lvl="1"/>
            <a:r>
              <a:rPr lang="en-US" sz="2400" dirty="0"/>
              <a:t>This means after the money is included in a budget bill it is always included in the budget in the years after</a:t>
            </a:r>
            <a:endParaRPr lang="en-US" sz="2400" dirty="0">
              <a:cs typeface="Calibri"/>
            </a:endParaRPr>
          </a:p>
          <a:p>
            <a:r>
              <a:rPr lang="en-US" sz="2400" b="1" dirty="0"/>
              <a:t>Examples</a:t>
            </a:r>
            <a:endParaRPr lang="en-US" sz="2400" b="1" dirty="0">
              <a:cs typeface="Calibri"/>
            </a:endParaRPr>
          </a:p>
          <a:p>
            <a:pPr marL="383540" lvl="1"/>
            <a:r>
              <a:rPr lang="en-US" sz="2400" dirty="0"/>
              <a:t>10 Million for specialized services for HT</a:t>
            </a:r>
            <a:endParaRPr lang="en-US" sz="2400" dirty="0">
              <a:cs typeface="Calibri"/>
            </a:endParaRPr>
          </a:p>
          <a:p>
            <a:pPr marL="383540" lvl="1"/>
            <a:r>
              <a:rPr lang="en-US" sz="2400" dirty="0"/>
              <a:t>21 Million for specialized services for CSEC in DCFS</a:t>
            </a:r>
            <a:endParaRPr lang="en-US" sz="2400" dirty="0">
              <a:cs typeface="Calibri"/>
            </a:endParaRPr>
          </a:p>
        </p:txBody>
      </p:sp>
      <p:sp>
        <p:nvSpPr>
          <p:cNvPr id="4" name="Content Placeholder 3">
            <a:extLst>
              <a:ext uri="{FF2B5EF4-FFF2-40B4-BE49-F238E27FC236}">
                <a16:creationId xmlns:a16="http://schemas.microsoft.com/office/drawing/2014/main" id="{D624FC2E-9FDA-2B08-2A4E-0358B47AECA7}"/>
              </a:ext>
            </a:extLst>
          </p:cNvPr>
          <p:cNvSpPr>
            <a:spLocks noGrp="1"/>
          </p:cNvSpPr>
          <p:nvPr>
            <p:ph sz="half" idx="2"/>
          </p:nvPr>
        </p:nvSpPr>
        <p:spPr>
          <a:xfrm>
            <a:off x="6074533" y="1838931"/>
            <a:ext cx="5561377" cy="4477914"/>
          </a:xfrm>
        </p:spPr>
        <p:txBody>
          <a:bodyPr vert="horz" lIns="91440" tIns="45720" rIns="91440" bIns="45720" rtlCol="0" anchor="t">
            <a:normAutofit lnSpcReduction="10000"/>
          </a:bodyPr>
          <a:lstStyle/>
          <a:p>
            <a:pPr marL="0" indent="0">
              <a:buNone/>
            </a:pPr>
            <a:r>
              <a:rPr lang="en-US" sz="2400" b="1" dirty="0"/>
              <a:t>1 Time Budget Request</a:t>
            </a:r>
            <a:endParaRPr lang="en-US" sz="2400" b="1">
              <a:cs typeface="Calibri"/>
            </a:endParaRPr>
          </a:p>
          <a:p>
            <a:pPr marL="383540" lvl="1">
              <a:buFont typeface="Calibri"/>
              <a:buChar char="◦"/>
            </a:pPr>
            <a:r>
              <a:rPr lang="en-US" sz="2400" dirty="0"/>
              <a:t>Often you start with a onetime request </a:t>
            </a:r>
            <a:endParaRPr lang="en-US" sz="2400">
              <a:cs typeface="Calibri"/>
            </a:endParaRPr>
          </a:p>
          <a:p>
            <a:pPr marL="566420" lvl="2">
              <a:buFont typeface="Calibri"/>
              <a:buChar char="◦"/>
            </a:pPr>
            <a:r>
              <a:rPr lang="en-US" sz="2400" dirty="0"/>
              <a:t>This data then gives you the information/political will to make it continuing</a:t>
            </a:r>
            <a:endParaRPr lang="en-US" sz="2400">
              <a:cs typeface="Calibri"/>
            </a:endParaRPr>
          </a:p>
          <a:p>
            <a:pPr marL="383540" lvl="1">
              <a:buFont typeface="Calibri"/>
              <a:buChar char="◦"/>
            </a:pPr>
            <a:r>
              <a:rPr lang="en-US" sz="2400" dirty="0"/>
              <a:t>Can take many more years of advocacy </a:t>
            </a:r>
            <a:endParaRPr lang="en-US" sz="2400" b="1" dirty="0">
              <a:cs typeface="Calibri"/>
            </a:endParaRPr>
          </a:p>
          <a:p>
            <a:pPr marL="200660" lvl="1" indent="0">
              <a:buNone/>
            </a:pPr>
            <a:endParaRPr lang="en-US" sz="2400" dirty="0">
              <a:cs typeface="Calibri" panose="020F0502020204030204"/>
            </a:endParaRPr>
          </a:p>
          <a:p>
            <a:pPr marL="200660" lvl="1" indent="0">
              <a:buNone/>
            </a:pPr>
            <a:r>
              <a:rPr lang="en-US" sz="2400" b="1" dirty="0"/>
              <a:t>Example(s) </a:t>
            </a:r>
            <a:endParaRPr lang="en-US" sz="2400" b="1">
              <a:cs typeface="Calibri"/>
            </a:endParaRPr>
          </a:p>
          <a:p>
            <a:pPr marL="383540" lvl="1"/>
            <a:r>
              <a:rPr lang="en-US" sz="2400" dirty="0"/>
              <a:t>10 Million HT funds initially was 1 time request for 3 years and then became continuing</a:t>
            </a:r>
            <a:endParaRPr lang="en-US" sz="2400">
              <a:cs typeface="Calibri"/>
            </a:endParaRPr>
          </a:p>
          <a:p>
            <a:pPr marL="383540" lvl="1"/>
            <a:r>
              <a:rPr lang="en-US" sz="2400" dirty="0"/>
              <a:t>RJ Proposal: Provides funding for 5 years but is one time request</a:t>
            </a:r>
            <a:endParaRPr lang="en-US" sz="2400">
              <a:cs typeface="Calibri"/>
            </a:endParaRPr>
          </a:p>
        </p:txBody>
      </p:sp>
    </p:spTree>
    <p:extLst>
      <p:ext uri="{BB962C8B-B14F-4D97-AF65-F5344CB8AC3E}">
        <p14:creationId xmlns:p14="http://schemas.microsoft.com/office/powerpoint/2010/main" val="2805057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BCF45-7EB5-F3CF-FE96-8B6EB4122AEC}"/>
              </a:ext>
            </a:extLst>
          </p:cNvPr>
          <p:cNvSpPr>
            <a:spLocks noGrp="1"/>
          </p:cNvSpPr>
          <p:nvPr>
            <p:ph type="title"/>
          </p:nvPr>
        </p:nvSpPr>
        <p:spPr/>
        <p:txBody>
          <a:bodyPr/>
          <a:lstStyle/>
          <a:p>
            <a:r>
              <a:rPr lang="en-US" b="1">
                <a:solidFill>
                  <a:srgbClr val="C00000"/>
                </a:solidFill>
              </a:rPr>
              <a:t>Is 25 million over 5 years a lot of money?</a:t>
            </a:r>
          </a:p>
        </p:txBody>
      </p:sp>
      <p:pic>
        <p:nvPicPr>
          <p:cNvPr id="4" name="Content Placeholder 3" descr="A blue and white table with numbers and text&#10;&#10;Description automatically generated">
            <a:extLst>
              <a:ext uri="{FF2B5EF4-FFF2-40B4-BE49-F238E27FC236}">
                <a16:creationId xmlns:a16="http://schemas.microsoft.com/office/drawing/2014/main" id="{5616631B-B63E-C00E-2C60-4C696C245A3F}"/>
              </a:ext>
            </a:extLst>
          </p:cNvPr>
          <p:cNvPicPr>
            <a:picLocks noGrp="1" noChangeAspect="1"/>
          </p:cNvPicPr>
          <p:nvPr>
            <p:ph idx="1"/>
          </p:nvPr>
        </p:nvPicPr>
        <p:blipFill>
          <a:blip r:embed="rId3"/>
          <a:stretch>
            <a:fillRect/>
          </a:stretch>
        </p:blipFill>
        <p:spPr>
          <a:xfrm>
            <a:off x="971020" y="1883569"/>
            <a:ext cx="9935634" cy="4079875"/>
          </a:xfrm>
        </p:spPr>
      </p:pic>
    </p:spTree>
    <p:extLst>
      <p:ext uri="{BB962C8B-B14F-4D97-AF65-F5344CB8AC3E}">
        <p14:creationId xmlns:p14="http://schemas.microsoft.com/office/powerpoint/2010/main" val="3356485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2E0DBB-0928-5961-0D5B-7ED6648E538F}"/>
              </a:ext>
            </a:extLst>
          </p:cNvPr>
          <p:cNvSpPr>
            <a:spLocks noGrp="1"/>
          </p:cNvSpPr>
          <p:nvPr>
            <p:ph type="title"/>
          </p:nvPr>
        </p:nvSpPr>
        <p:spPr/>
        <p:txBody>
          <a:bodyPr/>
          <a:lstStyle/>
          <a:p>
            <a:pPr algn="ctr"/>
            <a:r>
              <a:rPr lang="en-US" b="1" dirty="0">
                <a:solidFill>
                  <a:srgbClr val="C00000"/>
                </a:solidFill>
                <a:latin typeface="Calibri"/>
                <a:cs typeface="Calibri"/>
              </a:rPr>
              <a:t>Key Dates &amp; Key Procedure in the </a:t>
            </a:r>
            <a:br>
              <a:rPr lang="en-US" b="1" dirty="0">
                <a:latin typeface="Calibri"/>
              </a:rPr>
            </a:br>
            <a:r>
              <a:rPr lang="en-US" b="1" dirty="0">
                <a:solidFill>
                  <a:srgbClr val="C00000"/>
                </a:solidFill>
                <a:latin typeface="Calibri"/>
                <a:cs typeface="Calibri"/>
              </a:rPr>
              <a:t>CA State Budget Process</a:t>
            </a:r>
          </a:p>
        </p:txBody>
      </p:sp>
      <p:sp>
        <p:nvSpPr>
          <p:cNvPr id="6" name="Content Placeholder 5">
            <a:extLst>
              <a:ext uri="{FF2B5EF4-FFF2-40B4-BE49-F238E27FC236}">
                <a16:creationId xmlns:a16="http://schemas.microsoft.com/office/drawing/2014/main" id="{9F5A70C1-B30B-59B4-5C12-C1DB5663309B}"/>
              </a:ext>
            </a:extLst>
          </p:cNvPr>
          <p:cNvSpPr>
            <a:spLocks noGrp="1"/>
          </p:cNvSpPr>
          <p:nvPr>
            <p:ph sz="half" idx="2"/>
          </p:nvPr>
        </p:nvSpPr>
        <p:spPr>
          <a:xfrm>
            <a:off x="1115980" y="1841398"/>
            <a:ext cx="10056388" cy="4681868"/>
          </a:xfrm>
        </p:spPr>
        <p:txBody>
          <a:bodyPr vert="horz" lIns="0" tIns="45720" rIns="0" bIns="45720" rtlCol="0" anchor="t">
            <a:noAutofit/>
          </a:bodyPr>
          <a:lstStyle/>
          <a:p>
            <a:r>
              <a:rPr lang="en-US" sz="2800" b="1"/>
              <a:t>January 10th  </a:t>
            </a:r>
            <a:r>
              <a:rPr lang="en-US" sz="2800"/>
              <a:t>– Governor proposes budget for upcoming fiscal year. Budget must be balanced – estimated revenues must meet or exceed the proposed spending</a:t>
            </a:r>
            <a:endParaRPr lang="en-US" sz="2800">
              <a:cs typeface="Calibri"/>
            </a:endParaRPr>
          </a:p>
          <a:p>
            <a:r>
              <a:rPr lang="en-US" sz="2800" b="1"/>
              <a:t>May 14</a:t>
            </a:r>
            <a:r>
              <a:rPr lang="en-US" sz="2800" b="1" baseline="30000"/>
              <a:t>th</a:t>
            </a:r>
            <a:r>
              <a:rPr lang="en-US" sz="2800" b="1"/>
              <a:t>  </a:t>
            </a:r>
            <a:r>
              <a:rPr lang="en-US" sz="2800"/>
              <a:t>– Governor releases revision</a:t>
            </a:r>
            <a:endParaRPr lang="en-US" sz="2800">
              <a:cs typeface="Calibri"/>
            </a:endParaRPr>
          </a:p>
          <a:p>
            <a:r>
              <a:rPr lang="en-US" sz="2800" b="1"/>
              <a:t>June 15th –</a:t>
            </a:r>
            <a:r>
              <a:rPr lang="en-US" sz="2800"/>
              <a:t> Legislature must pass balanced budget bill  - General Fund revenues must match General Fund spending</a:t>
            </a:r>
            <a:endParaRPr lang="en-US" sz="2800">
              <a:cs typeface="Calibri"/>
            </a:endParaRPr>
          </a:p>
          <a:p>
            <a:r>
              <a:rPr lang="en-US" sz="2800" b="1"/>
              <a:t>July 1</a:t>
            </a:r>
            <a:r>
              <a:rPr lang="en-US" sz="2800" b="1" baseline="30000"/>
              <a:t>st</a:t>
            </a:r>
            <a:r>
              <a:rPr lang="en-US" sz="2800" b="1"/>
              <a:t>  – </a:t>
            </a:r>
            <a:r>
              <a:rPr lang="en-US" sz="2800"/>
              <a:t>Start of Fiscal year</a:t>
            </a:r>
            <a:endParaRPr lang="en-US" sz="2800">
              <a:cs typeface="Calibri"/>
            </a:endParaRPr>
          </a:p>
        </p:txBody>
      </p:sp>
    </p:spTree>
    <p:extLst>
      <p:ext uri="{BB962C8B-B14F-4D97-AF65-F5344CB8AC3E}">
        <p14:creationId xmlns:p14="http://schemas.microsoft.com/office/powerpoint/2010/main" val="1723834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7E1C-C0F6-8406-2FC4-81B823E758B7}"/>
              </a:ext>
            </a:extLst>
          </p:cNvPr>
          <p:cNvSpPr>
            <a:spLocks noGrp="1"/>
          </p:cNvSpPr>
          <p:nvPr>
            <p:ph type="title"/>
          </p:nvPr>
        </p:nvSpPr>
        <p:spPr>
          <a:xfrm>
            <a:off x="982262" y="286603"/>
            <a:ext cx="10173418" cy="1105701"/>
          </a:xfrm>
        </p:spPr>
        <p:txBody>
          <a:bodyPr/>
          <a:lstStyle/>
          <a:p>
            <a:pPr algn="ctr"/>
            <a:r>
              <a:rPr lang="en-US" b="1" dirty="0">
                <a:solidFill>
                  <a:srgbClr val="C00000"/>
                </a:solidFill>
                <a:latin typeface="Calibri"/>
                <a:cs typeface="Calibri"/>
              </a:rPr>
              <a:t>How do we advocate for the budget?</a:t>
            </a:r>
          </a:p>
        </p:txBody>
      </p:sp>
      <p:sp>
        <p:nvSpPr>
          <p:cNvPr id="3" name="Content Placeholder 2">
            <a:extLst>
              <a:ext uri="{FF2B5EF4-FFF2-40B4-BE49-F238E27FC236}">
                <a16:creationId xmlns:a16="http://schemas.microsoft.com/office/drawing/2014/main" id="{78941BDD-820A-9C11-BA8F-72A0A852F003}"/>
              </a:ext>
            </a:extLst>
          </p:cNvPr>
          <p:cNvSpPr>
            <a:spLocks noGrp="1"/>
          </p:cNvSpPr>
          <p:nvPr>
            <p:ph idx="1"/>
          </p:nvPr>
        </p:nvSpPr>
        <p:spPr>
          <a:xfrm>
            <a:off x="967828" y="1710553"/>
            <a:ext cx="8435226" cy="4007221"/>
          </a:xfrm>
        </p:spPr>
        <p:txBody>
          <a:bodyPr vert="horz" lIns="91440" tIns="45720" rIns="91440" bIns="45720" rtlCol="0" anchor="t">
            <a:noAutofit/>
          </a:bodyPr>
          <a:lstStyle/>
          <a:p>
            <a:pPr marL="457200" indent="-457200">
              <a:buAutoNum type="arabicPeriod"/>
            </a:pPr>
            <a:r>
              <a:rPr lang="en-US" b="1" dirty="0">
                <a:solidFill>
                  <a:srgbClr val="C00000"/>
                </a:solidFill>
              </a:rPr>
              <a:t>Education &amp; Outreach –</a:t>
            </a:r>
            <a:r>
              <a:rPr lang="en-US" dirty="0">
                <a:solidFill>
                  <a:srgbClr val="C00000"/>
                </a:solidFill>
              </a:rPr>
              <a:t> On-Going &amp; Consistent</a:t>
            </a:r>
            <a:endParaRPr lang="en-US">
              <a:solidFill>
                <a:srgbClr val="C00000"/>
              </a:solidFill>
              <a:ea typeface="Calibri"/>
              <a:cs typeface="Calibri"/>
            </a:endParaRPr>
          </a:p>
          <a:p>
            <a:pPr marL="971550" lvl="1">
              <a:buAutoNum type="arabicPeriod"/>
            </a:pPr>
            <a:r>
              <a:rPr lang="en-US" sz="2000" dirty="0"/>
              <a:t>Legislature: Meetings with elected officials to educate</a:t>
            </a:r>
            <a:endParaRPr lang="en-US" sz="2000">
              <a:ea typeface="Calibri"/>
              <a:cs typeface="Calibri"/>
            </a:endParaRPr>
          </a:p>
          <a:p>
            <a:pPr marL="971550" lvl="1">
              <a:buAutoNum type="arabicPeriod"/>
            </a:pPr>
            <a:r>
              <a:rPr lang="en-US" sz="2000" dirty="0"/>
              <a:t>Governor: Meeting with Governor's Office + Dept. Of Finance</a:t>
            </a:r>
            <a:endParaRPr lang="en-US" sz="2000">
              <a:ea typeface="Calibri"/>
              <a:cs typeface="Calibri"/>
            </a:endParaRPr>
          </a:p>
          <a:p>
            <a:pPr marL="971550" lvl="1">
              <a:buAutoNum type="arabicPeriod"/>
            </a:pPr>
            <a:r>
              <a:rPr lang="en-US" sz="2000" dirty="0"/>
              <a:t>Public: Media engagement to shift narrative </a:t>
            </a:r>
            <a:endParaRPr lang="en-US" sz="2000">
              <a:ea typeface="Calibri"/>
              <a:cs typeface="Calibri"/>
            </a:endParaRPr>
          </a:p>
          <a:p>
            <a:pPr marL="514350" indent="-514350">
              <a:buAutoNum type="arabicPeriod"/>
            </a:pPr>
            <a:r>
              <a:rPr lang="en-US" b="1" dirty="0">
                <a:solidFill>
                  <a:srgbClr val="C00000"/>
                </a:solidFill>
              </a:rPr>
              <a:t>Network Building &amp; Organizing </a:t>
            </a:r>
            <a:r>
              <a:rPr lang="en-US" dirty="0">
                <a:solidFill>
                  <a:srgbClr val="C00000"/>
                </a:solidFill>
              </a:rPr>
              <a:t>- On-going &amp; Consistent</a:t>
            </a:r>
            <a:endParaRPr lang="en-US">
              <a:solidFill>
                <a:srgbClr val="404040"/>
              </a:solidFill>
              <a:ea typeface="+mn-lt"/>
              <a:cs typeface="+mn-lt"/>
            </a:endParaRPr>
          </a:p>
          <a:p>
            <a:pPr marL="932180" lvl="4">
              <a:buAutoNum type="arabicPeriod"/>
            </a:pPr>
            <a:r>
              <a:rPr lang="en-US" sz="2000" dirty="0">
                <a:solidFill>
                  <a:srgbClr val="404040"/>
                </a:solidFill>
                <a:ea typeface="+mn-lt"/>
                <a:cs typeface="+mn-lt"/>
              </a:rPr>
              <a:t>Build</a:t>
            </a:r>
            <a:r>
              <a:rPr lang="en-US" sz="2000" dirty="0">
                <a:ea typeface="+mn-lt"/>
                <a:cs typeface="+mn-lt"/>
              </a:rPr>
              <a:t> a coalition &amp; organizational to support</a:t>
            </a:r>
          </a:p>
          <a:p>
            <a:pPr marL="932180" lvl="4">
              <a:buAutoNum type="arabicPeriod"/>
            </a:pPr>
            <a:r>
              <a:rPr lang="en-US" sz="2000" dirty="0">
                <a:ea typeface="+mn-lt"/>
                <a:cs typeface="+mn-lt"/>
              </a:rPr>
              <a:t>Meetings</a:t>
            </a:r>
            <a:r>
              <a:rPr lang="en-US" sz="2000" dirty="0"/>
              <a:t> with elected officials and agencies to influence budget</a:t>
            </a:r>
            <a:endParaRPr lang="en-US" sz="2000">
              <a:ea typeface="Calibri"/>
              <a:cs typeface="Calibri"/>
            </a:endParaRPr>
          </a:p>
          <a:p>
            <a:pPr marL="514350" indent="-514350">
              <a:buAutoNum type="arabicPeriod"/>
            </a:pPr>
            <a:r>
              <a:rPr lang="en-US" b="1" dirty="0">
                <a:solidFill>
                  <a:srgbClr val="C00000"/>
                </a:solidFill>
              </a:rPr>
              <a:t>Secure ‘Champion’ for Budget Request –</a:t>
            </a:r>
            <a:r>
              <a:rPr lang="en-US" dirty="0">
                <a:solidFill>
                  <a:srgbClr val="C00000"/>
                </a:solidFill>
              </a:rPr>
              <a:t> October – January</a:t>
            </a:r>
            <a:endParaRPr lang="en-US">
              <a:solidFill>
                <a:srgbClr val="404040"/>
              </a:solidFill>
              <a:ea typeface="Calibri"/>
              <a:cs typeface="Calibri"/>
            </a:endParaRPr>
          </a:p>
          <a:p>
            <a:pPr marL="932180" lvl="4">
              <a:buAutoNum type="arabicPeriod"/>
            </a:pPr>
            <a:r>
              <a:rPr lang="en-US" sz="2000" dirty="0">
                <a:solidFill>
                  <a:srgbClr val="404040"/>
                </a:solidFill>
              </a:rPr>
              <a:t>Champion</a:t>
            </a:r>
            <a:r>
              <a:rPr lang="en-US" sz="2000" dirty="0"/>
              <a:t> = Only elected officials can submit budget requests. A champion is an elected official (Assembly Member or Senator) who will submit the request </a:t>
            </a:r>
            <a:endParaRPr lang="en-US" sz="2000">
              <a:ea typeface="Calibri" panose="020F0502020204030204"/>
              <a:cs typeface="Calibri"/>
            </a:endParaRPr>
          </a:p>
          <a:p>
            <a:pPr marL="514350" indent="-514350">
              <a:buAutoNum type="arabicPeriod"/>
            </a:pPr>
            <a:r>
              <a:rPr lang="en-US" b="1" dirty="0">
                <a:solidFill>
                  <a:srgbClr val="C00000"/>
                </a:solidFill>
              </a:rPr>
              <a:t>Develop Your Written Materials  + Talking Points </a:t>
            </a:r>
            <a:r>
              <a:rPr lang="en-US" dirty="0">
                <a:solidFill>
                  <a:srgbClr val="C00000"/>
                </a:solidFill>
              </a:rPr>
              <a:t>- October – January</a:t>
            </a:r>
            <a:endParaRPr lang="en-US" b="1">
              <a:solidFill>
                <a:srgbClr val="C00000"/>
              </a:solidFill>
              <a:ea typeface="Calibri"/>
              <a:cs typeface="Calibri" panose="020F0502020204030204"/>
            </a:endParaRPr>
          </a:p>
          <a:p>
            <a:pPr marL="514350" indent="-514350">
              <a:buAutoNum type="arabicPeriod"/>
            </a:pPr>
            <a:endParaRPr lang="en-US" sz="1900" b="1">
              <a:cs typeface="Calibri"/>
            </a:endParaRPr>
          </a:p>
          <a:p>
            <a:pPr marL="514350" indent="-514350">
              <a:buFont typeface="+mj-lt"/>
              <a:buAutoNum type="arabicPeriod"/>
            </a:pPr>
            <a:endParaRPr lang="en-US" b="1"/>
          </a:p>
          <a:p>
            <a:pPr marL="514350" indent="-514350">
              <a:buFont typeface="+mj-lt"/>
              <a:buAutoNum type="arabicPeriod"/>
            </a:pPr>
            <a:endParaRPr lang="en-US" b="1"/>
          </a:p>
          <a:p>
            <a:pPr marL="0" indent="0">
              <a:buNone/>
            </a:pPr>
            <a:endParaRPr lang="en-US" b="1"/>
          </a:p>
          <a:p>
            <a:pPr marL="514350" indent="-514350">
              <a:buFont typeface="+mj-lt"/>
              <a:buAutoNum type="arabicPeriod"/>
            </a:pPr>
            <a:endParaRPr lang="en-US" b="1"/>
          </a:p>
          <a:p>
            <a:endParaRPr lang="en-US" b="1"/>
          </a:p>
        </p:txBody>
      </p:sp>
    </p:spTree>
    <p:extLst>
      <p:ext uri="{BB962C8B-B14F-4D97-AF65-F5344CB8AC3E}">
        <p14:creationId xmlns:p14="http://schemas.microsoft.com/office/powerpoint/2010/main" val="29549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9F10801-6EFD-07F0-8217-825C6DB3C730}"/>
              </a:ext>
            </a:extLst>
          </p:cNvPr>
          <p:cNvSpPr>
            <a:spLocks noGrp="1"/>
          </p:cNvSpPr>
          <p:nvPr>
            <p:ph type="title"/>
          </p:nvPr>
        </p:nvSpPr>
        <p:spPr>
          <a:xfrm>
            <a:off x="492370" y="516835"/>
            <a:ext cx="3084844" cy="5772840"/>
          </a:xfrm>
        </p:spPr>
        <p:txBody>
          <a:bodyPr anchor="ctr">
            <a:normAutofit/>
          </a:bodyPr>
          <a:lstStyle/>
          <a:p>
            <a:pPr algn="ctr"/>
            <a:r>
              <a:rPr lang="en-US" sz="6000">
                <a:solidFill>
                  <a:srgbClr val="FFFFFF"/>
                </a:solidFill>
              </a:rPr>
              <a:t>Who </a:t>
            </a:r>
            <a:r>
              <a:rPr lang="en-US" sz="6000" err="1">
                <a:solidFill>
                  <a:srgbClr val="FFFFFF"/>
                </a:solidFill>
              </a:rPr>
              <a:t>Who</a:t>
            </a:r>
            <a:r>
              <a:rPr lang="en-US" sz="6000">
                <a:solidFill>
                  <a:srgbClr val="FFFFFF"/>
                </a:solidFill>
              </a:rPr>
              <a:t> We Are</a:t>
            </a:r>
          </a:p>
        </p:txBody>
      </p:sp>
      <p:sp>
        <p:nvSpPr>
          <p:cNvPr id="17" name="Rectangle 16">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9" name="Content Placeholder 6">
            <a:extLst>
              <a:ext uri="{FF2B5EF4-FFF2-40B4-BE49-F238E27FC236}">
                <a16:creationId xmlns:a16="http://schemas.microsoft.com/office/drawing/2014/main" id="{C194162F-6DC0-5E8D-61B5-27BFC0EEBB35}"/>
              </a:ext>
            </a:extLst>
          </p:cNvPr>
          <p:cNvGraphicFramePr>
            <a:graphicFrameLocks noGrp="1"/>
          </p:cNvGraphicFramePr>
          <p:nvPr>
            <p:ph idx="1"/>
            <p:extLst>
              <p:ext uri="{D42A27DB-BD31-4B8C-83A1-F6EECF244321}">
                <p14:modId xmlns:p14="http://schemas.microsoft.com/office/powerpoint/2010/main" val="149946948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2776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26656-64D2-20EF-A4FC-84DF3E618916}"/>
              </a:ext>
            </a:extLst>
          </p:cNvPr>
          <p:cNvSpPr>
            <a:spLocks noGrp="1"/>
          </p:cNvSpPr>
          <p:nvPr>
            <p:ph type="title"/>
          </p:nvPr>
        </p:nvSpPr>
        <p:spPr/>
        <p:txBody>
          <a:bodyPr/>
          <a:lstStyle/>
          <a:p>
            <a:pPr algn="ctr"/>
            <a:r>
              <a:rPr lang="en-US" b="1" dirty="0">
                <a:solidFill>
                  <a:srgbClr val="C00000"/>
                </a:solidFill>
                <a:latin typeface="Calibri"/>
                <a:cs typeface="Calibri"/>
              </a:rPr>
              <a:t>Timeline for Advocacy Activities</a:t>
            </a:r>
            <a:endParaRPr lang="en-US" dirty="0"/>
          </a:p>
        </p:txBody>
      </p:sp>
      <p:sp>
        <p:nvSpPr>
          <p:cNvPr id="3" name="Content Placeholder 2">
            <a:extLst>
              <a:ext uri="{FF2B5EF4-FFF2-40B4-BE49-F238E27FC236}">
                <a16:creationId xmlns:a16="http://schemas.microsoft.com/office/drawing/2014/main" id="{5A9C3755-BF28-F39A-CA63-D3AE79287088}"/>
              </a:ext>
            </a:extLst>
          </p:cNvPr>
          <p:cNvSpPr>
            <a:spLocks noGrp="1"/>
          </p:cNvSpPr>
          <p:nvPr>
            <p:ph idx="1"/>
          </p:nvPr>
        </p:nvSpPr>
        <p:spPr>
          <a:xfrm>
            <a:off x="806165" y="1924256"/>
            <a:ext cx="10574155" cy="4009314"/>
          </a:xfrm>
        </p:spPr>
        <p:txBody>
          <a:bodyPr vert="horz" lIns="91440" tIns="45720" rIns="91440" bIns="45720" rtlCol="0" anchor="t">
            <a:noAutofit/>
          </a:bodyPr>
          <a:lstStyle/>
          <a:p>
            <a:r>
              <a:rPr lang="en-US" sz="1800" b="1" dirty="0">
                <a:solidFill>
                  <a:srgbClr val="C00000"/>
                </a:solidFill>
              </a:rPr>
              <a:t>Summer -  Fall</a:t>
            </a:r>
            <a:endParaRPr lang="en-US" sz="1800" b="1" dirty="0">
              <a:solidFill>
                <a:srgbClr val="C00000"/>
              </a:solidFill>
              <a:ea typeface="Calibri"/>
              <a:cs typeface="Calibri"/>
            </a:endParaRPr>
          </a:p>
          <a:p>
            <a:pPr marL="566420" lvl="2">
              <a:buFont typeface="Courier New" pitchFamily="34" charset="0"/>
              <a:buChar char="o"/>
            </a:pPr>
            <a:r>
              <a:rPr lang="en-US" sz="1500" i="1" dirty="0">
                <a:solidFill>
                  <a:srgbClr val="C00000"/>
                </a:solidFill>
              </a:rPr>
              <a:t>Education &amp; Outreach</a:t>
            </a:r>
            <a:r>
              <a:rPr lang="en-US" sz="1500" i="1" dirty="0">
                <a:solidFill>
                  <a:schemeClr val="tx1"/>
                </a:solidFill>
              </a:rPr>
              <a:t>:</a:t>
            </a:r>
            <a:r>
              <a:rPr lang="en-US" sz="1500" dirty="0">
                <a:solidFill>
                  <a:schemeClr val="tx1"/>
                </a:solidFill>
              </a:rPr>
              <a:t> Advocates submit letters and meet with Gov Staff and Dept of Finance</a:t>
            </a:r>
            <a:endParaRPr lang="en-US" sz="1500">
              <a:solidFill>
                <a:schemeClr val="tx1"/>
              </a:solidFill>
              <a:ea typeface="Calibri"/>
              <a:cs typeface="Calibri"/>
            </a:endParaRPr>
          </a:p>
          <a:p>
            <a:pPr marL="566420" lvl="2">
              <a:buFont typeface="Courier New" pitchFamily="34" charset="0"/>
              <a:buChar char="o"/>
            </a:pPr>
            <a:r>
              <a:rPr lang="en-US" sz="1500" i="1" dirty="0">
                <a:solidFill>
                  <a:srgbClr val="C00000"/>
                </a:solidFill>
              </a:rPr>
              <a:t>Network Building &amp; Organizing:</a:t>
            </a:r>
            <a:r>
              <a:rPr lang="en-US" sz="1500" dirty="0">
                <a:solidFill>
                  <a:schemeClr val="tx1"/>
                </a:solidFill>
              </a:rPr>
              <a:t> Coalition building + establishing allies with agencies, organizations and government officials</a:t>
            </a:r>
            <a:endParaRPr lang="en-US" sz="1500">
              <a:solidFill>
                <a:schemeClr val="tx1"/>
              </a:solidFill>
              <a:ea typeface="Calibri"/>
              <a:cs typeface="Calibri"/>
            </a:endParaRPr>
          </a:p>
          <a:p>
            <a:r>
              <a:rPr lang="en-US" sz="1800" b="1" dirty="0">
                <a:solidFill>
                  <a:srgbClr val="C00000"/>
                </a:solidFill>
              </a:rPr>
              <a:t>October – Mid February</a:t>
            </a:r>
            <a:endParaRPr lang="en-US" sz="1800" b="1" dirty="0">
              <a:solidFill>
                <a:srgbClr val="C00000"/>
              </a:solidFill>
              <a:ea typeface="Calibri"/>
              <a:cs typeface="Calibri"/>
            </a:endParaRPr>
          </a:p>
          <a:p>
            <a:pPr marL="548640" lvl="4">
              <a:lnSpc>
                <a:spcPct val="100000"/>
              </a:lnSpc>
              <a:spcAft>
                <a:spcPts val="200"/>
              </a:spcAft>
              <a:buFont typeface="Courier New" pitchFamily="34" charset="0"/>
              <a:buChar char="o"/>
            </a:pPr>
            <a:r>
              <a:rPr lang="en-US" i="1" dirty="0">
                <a:solidFill>
                  <a:srgbClr val="C00000"/>
                </a:solidFill>
              </a:rPr>
              <a:t>Secure: </a:t>
            </a:r>
            <a:r>
              <a:rPr lang="en-US" dirty="0">
                <a:solidFill>
                  <a:schemeClr val="tx1"/>
                </a:solidFill>
              </a:rPr>
              <a:t> 'Champion' for Budget Proposal</a:t>
            </a:r>
            <a:endParaRPr lang="en-US" dirty="0">
              <a:solidFill>
                <a:schemeClr val="tx1"/>
              </a:solidFill>
              <a:ea typeface="Calibri" panose="020F0502020204030204"/>
              <a:cs typeface="Calibri" panose="020F0502020204030204"/>
            </a:endParaRPr>
          </a:p>
          <a:p>
            <a:pPr marL="548640" lvl="4">
              <a:lnSpc>
                <a:spcPct val="100000"/>
              </a:lnSpc>
              <a:spcAft>
                <a:spcPts val="200"/>
              </a:spcAft>
              <a:buFont typeface="Courier New" pitchFamily="34" charset="0"/>
              <a:buChar char="o"/>
            </a:pPr>
            <a:r>
              <a:rPr lang="en-US" i="1" dirty="0">
                <a:solidFill>
                  <a:srgbClr val="C00000"/>
                </a:solidFill>
              </a:rPr>
              <a:t>Develop / update proposal &amp; talking points: </a:t>
            </a:r>
            <a:r>
              <a:rPr lang="en-US" dirty="0">
                <a:solidFill>
                  <a:schemeClr val="tx1"/>
                </a:solidFill>
              </a:rPr>
              <a:t> based on feedback from organizational partners, coalitions and impacted community members as well as lessons learned from previous year. Develop talking points based on updates in proposal + political environment</a:t>
            </a:r>
            <a:endParaRPr lang="en-US" dirty="0">
              <a:solidFill>
                <a:schemeClr val="tx1"/>
              </a:solidFill>
              <a:ea typeface="Calibri"/>
              <a:cs typeface="Calibri"/>
            </a:endParaRPr>
          </a:p>
          <a:p>
            <a:pPr>
              <a:spcAft>
                <a:spcPts val="200"/>
              </a:spcAft>
            </a:pPr>
            <a:r>
              <a:rPr lang="en-US" sz="1800" b="1" dirty="0">
                <a:solidFill>
                  <a:srgbClr val="C00000"/>
                </a:solidFill>
              </a:rPr>
              <a:t>January - Mid-May</a:t>
            </a:r>
            <a:endParaRPr lang="en-US" sz="1800" dirty="0">
              <a:solidFill>
                <a:srgbClr val="000000"/>
              </a:solidFill>
              <a:ea typeface="Calibri"/>
              <a:cs typeface="Calibri"/>
            </a:endParaRPr>
          </a:p>
          <a:p>
            <a:pPr marL="566420" lvl="2">
              <a:lnSpc>
                <a:spcPct val="100000"/>
              </a:lnSpc>
              <a:spcBef>
                <a:spcPts val="0"/>
              </a:spcBef>
              <a:spcAft>
                <a:spcPts val="0"/>
              </a:spcAft>
              <a:buFont typeface="Courier New" panose="020F0502020204030204" pitchFamily="34" charset="0"/>
              <a:buChar char="o"/>
            </a:pPr>
            <a:r>
              <a:rPr lang="en-US" sz="1500" i="1" dirty="0">
                <a:solidFill>
                  <a:srgbClr val="C00000"/>
                </a:solidFill>
              </a:rPr>
              <a:t>Education &amp; Outreach</a:t>
            </a:r>
            <a:r>
              <a:rPr lang="en-US" sz="1500" i="1" dirty="0">
                <a:solidFill>
                  <a:schemeClr val="tx1"/>
                </a:solidFill>
              </a:rPr>
              <a:t>: </a:t>
            </a:r>
            <a:r>
              <a:rPr lang="en-US" sz="1500" dirty="0">
                <a:solidFill>
                  <a:schemeClr val="tx1"/>
                </a:solidFill>
              </a:rPr>
              <a:t>Advocates meet with Budget </a:t>
            </a:r>
            <a:r>
              <a:rPr lang="en-US" sz="1500" err="1">
                <a:solidFill>
                  <a:schemeClr val="tx1"/>
                </a:solidFill>
              </a:rPr>
              <a:t>Subcommitee</a:t>
            </a:r>
            <a:r>
              <a:rPr lang="en-US" sz="1500" dirty="0">
                <a:solidFill>
                  <a:schemeClr val="tx1"/>
                </a:solidFill>
              </a:rPr>
              <a:t> Staff</a:t>
            </a:r>
            <a:endParaRPr lang="en-US" sz="1500" dirty="0">
              <a:solidFill>
                <a:schemeClr val="tx1"/>
              </a:solidFill>
              <a:ea typeface="Calibri"/>
              <a:cs typeface="Calibri"/>
            </a:endParaRPr>
          </a:p>
          <a:p>
            <a:pPr marL="566420" lvl="2">
              <a:lnSpc>
                <a:spcPct val="100000"/>
              </a:lnSpc>
              <a:spcBef>
                <a:spcPts val="0"/>
              </a:spcBef>
              <a:spcAft>
                <a:spcPts val="0"/>
              </a:spcAft>
              <a:buFont typeface="Courier New" panose="020F0502020204030204" pitchFamily="34" charset="0"/>
              <a:buChar char="o"/>
            </a:pPr>
            <a:r>
              <a:rPr lang="en-US" sz="1500" i="1" dirty="0">
                <a:solidFill>
                  <a:srgbClr val="C00000"/>
                </a:solidFill>
              </a:rPr>
              <a:t>Network Building &amp; Organizing</a:t>
            </a:r>
            <a:r>
              <a:rPr lang="en-US" sz="1500" i="1" dirty="0">
                <a:solidFill>
                  <a:schemeClr val="tx1"/>
                </a:solidFill>
              </a:rPr>
              <a:t>: </a:t>
            </a:r>
            <a:r>
              <a:rPr lang="en-US" sz="1500" dirty="0">
                <a:solidFill>
                  <a:schemeClr val="tx1"/>
                </a:solidFill>
              </a:rPr>
              <a:t>Advocates seek broad support for request from as many members as possible</a:t>
            </a:r>
            <a:endParaRPr lang="en-US" sz="1500">
              <a:solidFill>
                <a:schemeClr val="tx1"/>
              </a:solidFill>
              <a:ea typeface="Calibri"/>
              <a:cs typeface="Calibri"/>
            </a:endParaRPr>
          </a:p>
          <a:p>
            <a:pPr marL="0">
              <a:buSzTx/>
              <a:buNone/>
            </a:pPr>
            <a:r>
              <a:rPr lang="en-US" sz="1800" b="1" dirty="0">
                <a:solidFill>
                  <a:srgbClr val="C00000"/>
                </a:solidFill>
              </a:rPr>
              <a:t>Late Feb – Early May</a:t>
            </a:r>
            <a:endParaRPr lang="en-US" sz="1800" dirty="0">
              <a:solidFill>
                <a:srgbClr val="C00000"/>
              </a:solidFill>
              <a:ea typeface="Calibri"/>
              <a:cs typeface="Calibri"/>
            </a:endParaRPr>
          </a:p>
          <a:p>
            <a:pPr marL="566420" lvl="2"/>
            <a:r>
              <a:rPr lang="en-US" sz="1500" i="1" dirty="0">
                <a:solidFill>
                  <a:srgbClr val="C00000"/>
                </a:solidFill>
              </a:rPr>
              <a:t>Education &amp; Outreach</a:t>
            </a:r>
            <a:r>
              <a:rPr lang="en-US" sz="1500" dirty="0">
                <a:solidFill>
                  <a:schemeClr val="tx1"/>
                </a:solidFill>
              </a:rPr>
              <a:t>: Advocates continue efforts to get request prioritized through meetings, media engagement / press conferences, showing broad support with coalitions uplifting efforts (sign-on letters, social media engagement)</a:t>
            </a:r>
            <a:endParaRPr lang="en-US" sz="1500" dirty="0">
              <a:solidFill>
                <a:schemeClr val="tx1"/>
              </a:solidFill>
              <a:ea typeface="Calibri"/>
              <a:cs typeface="Calibri"/>
            </a:endParaRPr>
          </a:p>
          <a:p>
            <a:pPr lvl="1"/>
            <a:endParaRPr lang="en-US"/>
          </a:p>
          <a:p>
            <a:endParaRPr lang="en-US"/>
          </a:p>
          <a:p>
            <a:pPr lvl="1"/>
            <a:endParaRPr lang="en-US"/>
          </a:p>
        </p:txBody>
      </p:sp>
    </p:spTree>
    <p:extLst>
      <p:ext uri="{BB962C8B-B14F-4D97-AF65-F5344CB8AC3E}">
        <p14:creationId xmlns:p14="http://schemas.microsoft.com/office/powerpoint/2010/main" val="354446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A8BF-7757-CB73-6C4D-393A257909FB}"/>
              </a:ext>
            </a:extLst>
          </p:cNvPr>
          <p:cNvSpPr>
            <a:spLocks noGrp="1"/>
          </p:cNvSpPr>
          <p:nvPr>
            <p:ph type="ctrTitle"/>
          </p:nvPr>
        </p:nvSpPr>
        <p:spPr/>
        <p:txBody>
          <a:bodyPr/>
          <a:lstStyle/>
          <a:p>
            <a:pPr algn="ctr"/>
            <a:r>
              <a:rPr lang="en-US" b="1">
                <a:solidFill>
                  <a:srgbClr val="C00000"/>
                </a:solidFill>
              </a:rPr>
              <a:t>Advocating for  LA County Budget Asks</a:t>
            </a:r>
          </a:p>
        </p:txBody>
      </p:sp>
      <p:sp>
        <p:nvSpPr>
          <p:cNvPr id="3" name="Subtitle 2">
            <a:extLst>
              <a:ext uri="{FF2B5EF4-FFF2-40B4-BE49-F238E27FC236}">
                <a16:creationId xmlns:a16="http://schemas.microsoft.com/office/drawing/2014/main" id="{21C40F32-26A6-39BB-C45D-4AB3DEEE5EB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823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6884F6-1A8D-0809-CF8C-C3111C2D915C}"/>
              </a:ext>
            </a:extLst>
          </p:cNvPr>
          <p:cNvSpPr>
            <a:spLocks noGrp="1"/>
          </p:cNvSpPr>
          <p:nvPr>
            <p:ph type="title"/>
          </p:nvPr>
        </p:nvSpPr>
        <p:spPr/>
        <p:txBody>
          <a:bodyPr/>
          <a:lstStyle/>
          <a:p>
            <a:pPr algn="ctr"/>
            <a:r>
              <a:rPr lang="en-US" b="1">
                <a:solidFill>
                  <a:srgbClr val="C00000"/>
                </a:solidFill>
              </a:rPr>
              <a:t>What Resources Make Up the $45.377 Billion LA County Budget?</a:t>
            </a:r>
          </a:p>
        </p:txBody>
      </p:sp>
      <p:sp>
        <p:nvSpPr>
          <p:cNvPr id="5" name="Content Placeholder 4">
            <a:extLst>
              <a:ext uri="{FF2B5EF4-FFF2-40B4-BE49-F238E27FC236}">
                <a16:creationId xmlns:a16="http://schemas.microsoft.com/office/drawing/2014/main" id="{B04DD038-2A12-129D-8B57-ED85A8EF85D7}"/>
              </a:ext>
            </a:extLst>
          </p:cNvPr>
          <p:cNvSpPr>
            <a:spLocks noGrp="1"/>
          </p:cNvSpPr>
          <p:nvPr>
            <p:ph sz="half" idx="1"/>
          </p:nvPr>
        </p:nvSpPr>
        <p:spPr/>
        <p:txBody>
          <a:bodyPr vert="horz" lIns="0" tIns="45720" rIns="0" bIns="45720" rtlCol="0" anchor="t">
            <a:normAutofit/>
          </a:bodyPr>
          <a:lstStyle/>
          <a:p>
            <a:r>
              <a:rPr lang="en-US" sz="2800" dirty="0"/>
              <a:t>14% Federal Assistance</a:t>
            </a:r>
            <a:endParaRPr lang="en-US" sz="2800" dirty="0">
              <a:cs typeface="Calibri"/>
            </a:endParaRPr>
          </a:p>
          <a:p>
            <a:r>
              <a:rPr lang="en-US" sz="2800" dirty="0"/>
              <a:t>24% State Assistance</a:t>
            </a:r>
            <a:endParaRPr lang="en-US" sz="2800" dirty="0">
              <a:cs typeface="Calibri"/>
            </a:endParaRPr>
          </a:p>
          <a:p>
            <a:r>
              <a:rPr lang="en-US" sz="2800" dirty="0"/>
              <a:t>21% Property Taxes</a:t>
            </a:r>
            <a:endParaRPr lang="en-US" sz="2800" dirty="0">
              <a:cs typeface="Calibri"/>
            </a:endParaRPr>
          </a:p>
          <a:p>
            <a:r>
              <a:rPr lang="en-US" sz="2800" dirty="0"/>
              <a:t>21% Other </a:t>
            </a:r>
            <a:endParaRPr lang="en-US" sz="2800" dirty="0">
              <a:cs typeface="Calibri"/>
            </a:endParaRPr>
          </a:p>
          <a:p>
            <a:r>
              <a:rPr lang="en-US" sz="2800" dirty="0"/>
              <a:t>20% Charges for Services</a:t>
            </a:r>
            <a:endParaRPr lang="en-US" sz="2800" dirty="0">
              <a:cs typeface="Calibri"/>
            </a:endParaRPr>
          </a:p>
        </p:txBody>
      </p:sp>
      <p:pic>
        <p:nvPicPr>
          <p:cNvPr id="8" name="Content Placeholder 7" descr="A pie chart with numbers and text&#10;&#10;Description automatically generated">
            <a:extLst>
              <a:ext uri="{FF2B5EF4-FFF2-40B4-BE49-F238E27FC236}">
                <a16:creationId xmlns:a16="http://schemas.microsoft.com/office/drawing/2014/main" id="{41AA8744-736B-87B9-49EA-5189CE862B6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18238" y="2036413"/>
            <a:ext cx="4937125" cy="3642424"/>
          </a:xfrm>
        </p:spPr>
      </p:pic>
    </p:spTree>
    <p:extLst>
      <p:ext uri="{BB962C8B-B14F-4D97-AF65-F5344CB8AC3E}">
        <p14:creationId xmlns:p14="http://schemas.microsoft.com/office/powerpoint/2010/main" val="1696043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8E59A-1BC7-B1CD-E932-03DEA710C186}"/>
              </a:ext>
            </a:extLst>
          </p:cNvPr>
          <p:cNvSpPr>
            <a:spLocks noGrp="1"/>
          </p:cNvSpPr>
          <p:nvPr>
            <p:ph type="title"/>
          </p:nvPr>
        </p:nvSpPr>
        <p:spPr/>
        <p:txBody>
          <a:bodyPr/>
          <a:lstStyle/>
          <a:p>
            <a:pPr algn="ctr"/>
            <a:r>
              <a:rPr lang="en-US" b="1">
                <a:solidFill>
                  <a:srgbClr val="C00000"/>
                </a:solidFill>
              </a:rPr>
              <a:t>How is LA County's $45.377 Billion Budget Being Allocated?</a:t>
            </a:r>
          </a:p>
        </p:txBody>
      </p:sp>
      <p:pic>
        <p:nvPicPr>
          <p:cNvPr id="5" name="Content Placeholder 4" descr="A pie chart with numbers and text&#10;&#10;Description automatically generated">
            <a:extLst>
              <a:ext uri="{FF2B5EF4-FFF2-40B4-BE49-F238E27FC236}">
                <a16:creationId xmlns:a16="http://schemas.microsoft.com/office/drawing/2014/main" id="{255E2C3A-C5AE-F64B-A10F-7400520413D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26719" y="1690688"/>
            <a:ext cx="5294913" cy="4584382"/>
          </a:xfrm>
        </p:spPr>
      </p:pic>
      <p:sp>
        <p:nvSpPr>
          <p:cNvPr id="6" name="Content Placeholder 5">
            <a:extLst>
              <a:ext uri="{FF2B5EF4-FFF2-40B4-BE49-F238E27FC236}">
                <a16:creationId xmlns:a16="http://schemas.microsoft.com/office/drawing/2014/main" id="{0C21582B-8F95-68FB-E97E-C9A5BC9AF719}"/>
              </a:ext>
            </a:extLst>
          </p:cNvPr>
          <p:cNvSpPr>
            <a:spLocks noGrp="1"/>
          </p:cNvSpPr>
          <p:nvPr>
            <p:ph sz="half" idx="2"/>
          </p:nvPr>
        </p:nvSpPr>
        <p:spPr/>
        <p:txBody>
          <a:bodyPr/>
          <a:lstStyle/>
          <a:p>
            <a:r>
              <a:rPr lang="en-US" dirty="0"/>
              <a:t>33% Health and Sanitation</a:t>
            </a:r>
          </a:p>
          <a:p>
            <a:r>
              <a:rPr lang="en-US" dirty="0"/>
              <a:t>26% Public Assistance </a:t>
            </a:r>
          </a:p>
          <a:p>
            <a:r>
              <a:rPr lang="en-US" dirty="0"/>
              <a:t>24% Public Protection</a:t>
            </a:r>
          </a:p>
          <a:p>
            <a:r>
              <a:rPr lang="en-US" dirty="0"/>
              <a:t>12% General</a:t>
            </a:r>
          </a:p>
          <a:p>
            <a:r>
              <a:rPr lang="en-US" dirty="0"/>
              <a:t>3% Other</a:t>
            </a:r>
          </a:p>
          <a:p>
            <a:r>
              <a:rPr lang="en-US" dirty="0"/>
              <a:t>2% Recreation &amp; Cultural </a:t>
            </a:r>
          </a:p>
          <a:p>
            <a:endParaRPr lang="en-US" dirty="0"/>
          </a:p>
        </p:txBody>
      </p:sp>
    </p:spTree>
    <p:extLst>
      <p:ext uri="{BB962C8B-B14F-4D97-AF65-F5344CB8AC3E}">
        <p14:creationId xmlns:p14="http://schemas.microsoft.com/office/powerpoint/2010/main" val="1299581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6" name="Content Placeholder 2">
            <a:extLst>
              <a:ext uri="{FF2B5EF4-FFF2-40B4-BE49-F238E27FC236}">
                <a16:creationId xmlns:a16="http://schemas.microsoft.com/office/drawing/2014/main" id="{DFCB2C71-6962-0187-554D-BDA28F5F018C}"/>
              </a:ext>
            </a:extLst>
          </p:cNvPr>
          <p:cNvGraphicFramePr/>
          <p:nvPr>
            <p:extLst>
              <p:ext uri="{D42A27DB-BD31-4B8C-83A1-F6EECF244321}">
                <p14:modId xmlns:p14="http://schemas.microsoft.com/office/powerpoint/2010/main" val="3903857717"/>
              </p:ext>
            </p:extLst>
          </p:nvPr>
        </p:nvGraphicFramePr>
        <p:xfrm>
          <a:off x="562215" y="1405865"/>
          <a:ext cx="5533785" cy="5414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2">
            <a:extLst>
              <a:ext uri="{FF2B5EF4-FFF2-40B4-BE49-F238E27FC236}">
                <a16:creationId xmlns:a16="http://schemas.microsoft.com/office/drawing/2014/main" id="{1CBF377A-BB02-95FB-ABEB-A82C95570D2D}"/>
              </a:ext>
            </a:extLst>
          </p:cNvPr>
          <p:cNvGraphicFramePr/>
          <p:nvPr>
            <p:extLst>
              <p:ext uri="{D42A27DB-BD31-4B8C-83A1-F6EECF244321}">
                <p14:modId xmlns:p14="http://schemas.microsoft.com/office/powerpoint/2010/main" val="2114383169"/>
              </p:ext>
            </p:extLst>
          </p:nvPr>
        </p:nvGraphicFramePr>
        <p:xfrm>
          <a:off x="5579381" y="1535185"/>
          <a:ext cx="6335549" cy="51555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itle 6">
            <a:extLst>
              <a:ext uri="{FF2B5EF4-FFF2-40B4-BE49-F238E27FC236}">
                <a16:creationId xmlns:a16="http://schemas.microsoft.com/office/drawing/2014/main" id="{A53CBEC8-9F9D-BAC7-43C0-F4639E00CCBE}"/>
              </a:ext>
            </a:extLst>
          </p:cNvPr>
          <p:cNvSpPr>
            <a:spLocks noGrp="1"/>
          </p:cNvSpPr>
          <p:nvPr>
            <p:ph type="title"/>
          </p:nvPr>
        </p:nvSpPr>
        <p:spPr>
          <a:xfrm>
            <a:off x="392459" y="286604"/>
            <a:ext cx="11290203" cy="1157186"/>
          </a:xfrm>
        </p:spPr>
        <p:txBody>
          <a:bodyPr>
            <a:normAutofit fontScale="90000"/>
          </a:bodyPr>
          <a:lstStyle/>
          <a:p>
            <a:pPr algn="ctr"/>
            <a:r>
              <a:rPr lang="en-US" sz="4800" b="1">
                <a:solidFill>
                  <a:srgbClr val="C00000"/>
                </a:solidFill>
              </a:rPr>
              <a:t>Key Dates &amp; Key Procedure in the </a:t>
            </a:r>
            <a:br>
              <a:rPr lang="en-US" sz="4800" b="1">
                <a:solidFill>
                  <a:srgbClr val="C00000"/>
                </a:solidFill>
              </a:rPr>
            </a:br>
            <a:r>
              <a:rPr lang="en-US" sz="4800" b="1">
                <a:solidFill>
                  <a:srgbClr val="C00000"/>
                </a:solidFill>
              </a:rPr>
              <a:t>LA County Budget Process</a:t>
            </a:r>
            <a:endParaRPr lang="en-US" b="1">
              <a:solidFill>
                <a:srgbClr val="C00000"/>
              </a:solidFill>
            </a:endParaRPr>
          </a:p>
        </p:txBody>
      </p:sp>
    </p:spTree>
    <p:extLst>
      <p:ext uri="{BB962C8B-B14F-4D97-AF65-F5344CB8AC3E}">
        <p14:creationId xmlns:p14="http://schemas.microsoft.com/office/powerpoint/2010/main" val="2124408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16AE-FF68-ADA2-15D6-5E52E37004DC}"/>
              </a:ext>
            </a:extLst>
          </p:cNvPr>
          <p:cNvSpPr>
            <a:spLocks noGrp="1"/>
          </p:cNvSpPr>
          <p:nvPr>
            <p:ph type="title"/>
          </p:nvPr>
        </p:nvSpPr>
        <p:spPr>
          <a:xfrm>
            <a:off x="1097280" y="286603"/>
            <a:ext cx="10058400" cy="1450757"/>
          </a:xfrm>
        </p:spPr>
        <p:txBody>
          <a:bodyPr>
            <a:normAutofit/>
          </a:bodyPr>
          <a:lstStyle/>
          <a:p>
            <a:pPr algn="ctr"/>
            <a:r>
              <a:rPr lang="en-US" b="1">
                <a:solidFill>
                  <a:srgbClr val="C00000"/>
                </a:solidFill>
              </a:rPr>
              <a:t>How Advocates can Engage in the LA</a:t>
            </a:r>
            <a:br>
              <a:rPr lang="en-US" b="1">
                <a:solidFill>
                  <a:srgbClr val="C00000"/>
                </a:solidFill>
              </a:rPr>
            </a:br>
            <a:r>
              <a:rPr lang="en-US" b="1">
                <a:solidFill>
                  <a:srgbClr val="C00000"/>
                </a:solidFill>
              </a:rPr>
              <a:t>County Budget Process </a:t>
            </a:r>
          </a:p>
        </p:txBody>
      </p:sp>
      <p:graphicFrame>
        <p:nvGraphicFramePr>
          <p:cNvPr id="21" name="Content Placeholder 4">
            <a:extLst>
              <a:ext uri="{FF2B5EF4-FFF2-40B4-BE49-F238E27FC236}">
                <a16:creationId xmlns:a16="http://schemas.microsoft.com/office/drawing/2014/main" id="{27A1C11A-52DF-9DE8-8EC8-4AEE8FB2ED2C}"/>
              </a:ext>
            </a:extLst>
          </p:cNvPr>
          <p:cNvGraphicFramePr>
            <a:graphicFrameLocks noGrp="1"/>
          </p:cNvGraphicFramePr>
          <p:nvPr>
            <p:ph idx="1"/>
            <p:extLst>
              <p:ext uri="{D42A27DB-BD31-4B8C-83A1-F6EECF244321}">
                <p14:modId xmlns:p14="http://schemas.microsoft.com/office/powerpoint/2010/main" val="206980197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5583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7E1C-C0F6-8406-2FC4-81B823E758B7}"/>
              </a:ext>
            </a:extLst>
          </p:cNvPr>
          <p:cNvSpPr>
            <a:spLocks noGrp="1"/>
          </p:cNvSpPr>
          <p:nvPr>
            <p:ph type="title"/>
          </p:nvPr>
        </p:nvSpPr>
        <p:spPr>
          <a:xfrm>
            <a:off x="1097280" y="286603"/>
            <a:ext cx="10058400" cy="1450757"/>
          </a:xfrm>
        </p:spPr>
        <p:txBody>
          <a:bodyPr>
            <a:normAutofit/>
          </a:bodyPr>
          <a:lstStyle/>
          <a:p>
            <a:pPr algn="ctr"/>
            <a:r>
              <a:rPr lang="en-US" b="1">
                <a:solidFill>
                  <a:srgbClr val="C00000"/>
                </a:solidFill>
              </a:rPr>
              <a:t>When do we advocate?</a:t>
            </a:r>
          </a:p>
        </p:txBody>
      </p:sp>
      <p:graphicFrame>
        <p:nvGraphicFramePr>
          <p:cNvPr id="5" name="Content Placeholder 2">
            <a:extLst>
              <a:ext uri="{FF2B5EF4-FFF2-40B4-BE49-F238E27FC236}">
                <a16:creationId xmlns:a16="http://schemas.microsoft.com/office/drawing/2014/main" id="{37F2532D-87CB-330B-2D81-DFDA6FDA0118}"/>
              </a:ext>
            </a:extLst>
          </p:cNvPr>
          <p:cNvGraphicFramePr>
            <a:graphicFrameLocks noGrp="1"/>
          </p:cNvGraphicFramePr>
          <p:nvPr>
            <p:ph idx="1"/>
            <p:extLst>
              <p:ext uri="{D42A27DB-BD31-4B8C-83A1-F6EECF244321}">
                <p14:modId xmlns:p14="http://schemas.microsoft.com/office/powerpoint/2010/main" val="306690824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11AAD1D-F90A-D34C-4951-E376F453340B}"/>
              </a:ext>
            </a:extLst>
          </p:cNvPr>
          <p:cNvSpPr txBox="1"/>
          <p:nvPr/>
        </p:nvSpPr>
        <p:spPr>
          <a:xfrm>
            <a:off x="589547" y="5763127"/>
            <a:ext cx="6485021" cy="646331"/>
          </a:xfrm>
          <a:prstGeom prst="rect">
            <a:avLst/>
          </a:prstGeom>
          <a:noFill/>
        </p:spPr>
        <p:txBody>
          <a:bodyPr wrap="square" rtlCol="0">
            <a:spAutoFit/>
          </a:bodyPr>
          <a:lstStyle/>
          <a:p>
            <a:r>
              <a:rPr lang="en-US" sz="1800">
                <a:solidFill>
                  <a:schemeClr val="accent5"/>
                </a:solidFill>
              </a:rPr>
              <a:t>* </a:t>
            </a:r>
            <a:r>
              <a:rPr lang="en-US" sz="1600"/>
              <a:t>Points at which Survivor Consultant can support SJI’s Advocacy</a:t>
            </a:r>
            <a:endParaRPr lang="en-US" sz="1800"/>
          </a:p>
          <a:p>
            <a:endParaRPr lang="en-US"/>
          </a:p>
        </p:txBody>
      </p:sp>
    </p:spTree>
    <p:extLst>
      <p:ext uri="{BB962C8B-B14F-4D97-AF65-F5344CB8AC3E}">
        <p14:creationId xmlns:p14="http://schemas.microsoft.com/office/powerpoint/2010/main" val="440754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844DE-92D0-63FB-A8AA-C14B560D9614}"/>
              </a:ext>
            </a:extLst>
          </p:cNvPr>
          <p:cNvSpPr>
            <a:spLocks noGrp="1"/>
          </p:cNvSpPr>
          <p:nvPr>
            <p:ph type="ctrTitle"/>
          </p:nvPr>
        </p:nvSpPr>
        <p:spPr/>
        <p:txBody>
          <a:bodyPr/>
          <a:lstStyle/>
          <a:p>
            <a:pPr algn="ctr"/>
            <a:r>
              <a:rPr lang="en-US" b="1">
                <a:solidFill>
                  <a:srgbClr val="C00000"/>
                </a:solidFill>
              </a:rPr>
              <a:t>Q &amp; A</a:t>
            </a:r>
          </a:p>
        </p:txBody>
      </p:sp>
      <p:sp>
        <p:nvSpPr>
          <p:cNvPr id="4" name="Subtitle 3">
            <a:extLst>
              <a:ext uri="{FF2B5EF4-FFF2-40B4-BE49-F238E27FC236}">
                <a16:creationId xmlns:a16="http://schemas.microsoft.com/office/drawing/2014/main" id="{F1E1B42D-286A-03B2-E3EF-E20D434ACE0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83269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2945-9020-4AD2-7B09-F3BBF6C2B533}"/>
              </a:ext>
            </a:extLst>
          </p:cNvPr>
          <p:cNvSpPr>
            <a:spLocks noGrp="1"/>
          </p:cNvSpPr>
          <p:nvPr>
            <p:ph type="ctrTitle"/>
          </p:nvPr>
        </p:nvSpPr>
        <p:spPr/>
        <p:txBody>
          <a:bodyPr/>
          <a:lstStyle/>
          <a:p>
            <a:pPr algn="ctr"/>
            <a:r>
              <a:rPr lang="en-US" b="1">
                <a:solidFill>
                  <a:srgbClr val="C00000"/>
                </a:solidFill>
              </a:rPr>
              <a:t>Lets Practice!</a:t>
            </a:r>
          </a:p>
        </p:txBody>
      </p:sp>
      <p:sp>
        <p:nvSpPr>
          <p:cNvPr id="5" name="Subtitle 4">
            <a:extLst>
              <a:ext uri="{FF2B5EF4-FFF2-40B4-BE49-F238E27FC236}">
                <a16:creationId xmlns:a16="http://schemas.microsoft.com/office/drawing/2014/main" id="{E4D13A20-6B2A-E1EA-56D8-10E3AC7228B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10308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383E702-2CA9-3270-C412-3594A95A60E2}"/>
              </a:ext>
            </a:extLst>
          </p:cNvPr>
          <p:cNvSpPr>
            <a:spLocks noGrp="1"/>
          </p:cNvSpPr>
          <p:nvPr>
            <p:ph type="title"/>
          </p:nvPr>
        </p:nvSpPr>
        <p:spPr>
          <a:xfrm>
            <a:off x="492370" y="605896"/>
            <a:ext cx="3084844" cy="5646208"/>
          </a:xfrm>
        </p:spPr>
        <p:txBody>
          <a:bodyPr anchor="ctr">
            <a:normAutofit/>
          </a:bodyPr>
          <a:lstStyle/>
          <a:p>
            <a:pPr algn="ctr"/>
            <a:r>
              <a:rPr lang="en-US" sz="3600">
                <a:solidFill>
                  <a:srgbClr val="FFFFFF"/>
                </a:solidFill>
              </a:rPr>
              <a:t>Meeting with BOS Kathryn Barger</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8329A34D-09C2-EEBF-1458-65DAB128B650}"/>
              </a:ext>
            </a:extLst>
          </p:cNvPr>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
            </a:pPr>
            <a:r>
              <a:rPr lang="en-US" sz="3200" dirty="0"/>
              <a:t>Create 3-4 Groups</a:t>
            </a:r>
            <a:endParaRPr lang="en-US" sz="3200" dirty="0">
              <a:ea typeface="Calibri"/>
              <a:cs typeface="Calibri"/>
            </a:endParaRPr>
          </a:p>
          <a:p>
            <a:pPr>
              <a:buFont typeface="Wingdings" panose="05000000000000000000" pitchFamily="2" charset="2"/>
              <a:buChar char="§"/>
            </a:pPr>
            <a:r>
              <a:rPr lang="en-US" sz="3200" dirty="0"/>
              <a:t>Review  </a:t>
            </a:r>
            <a:r>
              <a:rPr lang="en-US" sz="3200" dirty="0">
                <a:hlinkClick r:id="rId3"/>
              </a:rPr>
              <a:t>briefing </a:t>
            </a:r>
            <a:r>
              <a:rPr lang="en-US" sz="3200" dirty="0"/>
              <a:t>on BOS Kathryn Barger,  sample agenda and split up talking points - 10-15 minutes</a:t>
            </a:r>
            <a:endParaRPr lang="en-US" sz="3200" dirty="0">
              <a:ea typeface="Calibri"/>
              <a:cs typeface="Calibri"/>
            </a:endParaRPr>
          </a:p>
          <a:p>
            <a:pPr>
              <a:buFont typeface="Wingdings" panose="05000000000000000000" pitchFamily="2" charset="2"/>
              <a:buChar char="§"/>
            </a:pPr>
            <a:r>
              <a:rPr lang="en-US" sz="3200" dirty="0"/>
              <a:t>Simulate Meeting – 10 minutes </a:t>
            </a:r>
            <a:endParaRPr lang="en-US" sz="3200" dirty="0">
              <a:ea typeface="Calibri"/>
              <a:cs typeface="Calibri"/>
            </a:endParaRPr>
          </a:p>
          <a:p>
            <a:pPr>
              <a:buFont typeface="Wingdings" panose="05000000000000000000" pitchFamily="2" charset="2"/>
              <a:buChar char="§"/>
            </a:pPr>
            <a:endParaRPr lang="en-US"/>
          </a:p>
        </p:txBody>
      </p:sp>
    </p:spTree>
    <p:extLst>
      <p:ext uri="{BB962C8B-B14F-4D97-AF65-F5344CB8AC3E}">
        <p14:creationId xmlns:p14="http://schemas.microsoft.com/office/powerpoint/2010/main" val="2194043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FCC3C-5988-DAB9-22D1-9C0E31B38CB9}"/>
              </a:ext>
            </a:extLst>
          </p:cNvPr>
          <p:cNvSpPr>
            <a:spLocks noGrp="1"/>
          </p:cNvSpPr>
          <p:nvPr>
            <p:ph type="title"/>
          </p:nvPr>
        </p:nvSpPr>
        <p:spPr>
          <a:xfrm>
            <a:off x="1078230" y="848578"/>
            <a:ext cx="10058400" cy="879257"/>
          </a:xfrm>
        </p:spPr>
        <p:txBody>
          <a:bodyPr>
            <a:noAutofit/>
          </a:bodyPr>
          <a:lstStyle/>
          <a:p>
            <a:pPr algn="ctr"/>
            <a:r>
              <a:rPr lang="en-US" sz="7200" b="1" dirty="0">
                <a:solidFill>
                  <a:srgbClr val="C00000"/>
                </a:solidFill>
                <a:latin typeface="Calibri"/>
                <a:ea typeface="Calibri Light"/>
                <a:cs typeface="Calibri Light"/>
              </a:rPr>
              <a:t>Who We Are</a:t>
            </a:r>
          </a:p>
        </p:txBody>
      </p:sp>
      <p:sp>
        <p:nvSpPr>
          <p:cNvPr id="3" name="Content Placeholder 2">
            <a:extLst>
              <a:ext uri="{FF2B5EF4-FFF2-40B4-BE49-F238E27FC236}">
                <a16:creationId xmlns:a16="http://schemas.microsoft.com/office/drawing/2014/main" id="{75F21FC7-BBE4-2DE4-5E79-8EDE2F7B6952}"/>
              </a:ext>
            </a:extLst>
          </p:cNvPr>
          <p:cNvSpPr>
            <a:spLocks noGrp="1"/>
          </p:cNvSpPr>
          <p:nvPr>
            <p:ph idx="1"/>
          </p:nvPr>
        </p:nvSpPr>
        <p:spPr>
          <a:xfrm>
            <a:off x="1068705" y="2979209"/>
            <a:ext cx="10048875" cy="899160"/>
          </a:xfrm>
        </p:spPr>
        <p:txBody>
          <a:bodyPr vert="horz" lIns="0" tIns="45720" rIns="0" bIns="45720" rtlCol="0" anchor="t">
            <a:noAutofit/>
          </a:bodyPr>
          <a:lstStyle/>
          <a:p>
            <a:pPr algn="ctr"/>
            <a:r>
              <a:rPr lang="en-US" sz="6000" b="1">
                <a:ea typeface="Calibri"/>
                <a:cs typeface="Calibri"/>
              </a:rPr>
              <a:t>Sunita Jain Anti-Trafficking Initiative</a:t>
            </a:r>
          </a:p>
        </p:txBody>
      </p:sp>
    </p:spTree>
    <p:extLst>
      <p:ext uri="{BB962C8B-B14F-4D97-AF65-F5344CB8AC3E}">
        <p14:creationId xmlns:p14="http://schemas.microsoft.com/office/powerpoint/2010/main" val="833062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F3513B-FF49-9D80-9529-04F183A3AEFD}"/>
              </a:ext>
            </a:extLst>
          </p:cNvPr>
          <p:cNvSpPr>
            <a:spLocks noGrp="1"/>
          </p:cNvSpPr>
          <p:nvPr>
            <p:ph type="title"/>
          </p:nvPr>
        </p:nvSpPr>
        <p:spPr/>
        <p:txBody>
          <a:bodyPr/>
          <a:lstStyle/>
          <a:p>
            <a:pPr algn="ctr"/>
            <a:r>
              <a:rPr lang="en-US" b="1" dirty="0">
                <a:solidFill>
                  <a:srgbClr val="C00000"/>
                </a:solidFill>
                <a:latin typeface="Calibri"/>
                <a:ea typeface="Calibri Light"/>
                <a:cs typeface="Calibri Light"/>
              </a:rPr>
              <a:t>How are you doing?</a:t>
            </a:r>
          </a:p>
        </p:txBody>
      </p:sp>
      <p:sp>
        <p:nvSpPr>
          <p:cNvPr id="5" name="Content Placeholder 4">
            <a:extLst>
              <a:ext uri="{FF2B5EF4-FFF2-40B4-BE49-F238E27FC236}">
                <a16:creationId xmlns:a16="http://schemas.microsoft.com/office/drawing/2014/main" id="{86D20CD7-95B6-20B6-A7E1-F5DC05F5A33F}"/>
              </a:ext>
            </a:extLst>
          </p:cNvPr>
          <p:cNvSpPr>
            <a:spLocks noGrp="1"/>
          </p:cNvSpPr>
          <p:nvPr>
            <p:ph idx="1"/>
          </p:nvPr>
        </p:nvSpPr>
        <p:spPr>
          <a:xfrm>
            <a:off x="902430" y="2168680"/>
            <a:ext cx="10072777" cy="3592040"/>
          </a:xfrm>
        </p:spPr>
        <p:txBody>
          <a:bodyPr vert="horz" lIns="0" tIns="45720" rIns="0" bIns="45720" rtlCol="0" anchor="t">
            <a:normAutofit/>
          </a:bodyPr>
          <a:lstStyle/>
          <a:p>
            <a:pPr>
              <a:buFont typeface="Arial" panose="05000000000000000000" pitchFamily="2" charset="2"/>
              <a:buChar char="•"/>
            </a:pPr>
            <a:r>
              <a:rPr lang="en-US" sz="4000" dirty="0"/>
              <a:t>What did you learn?</a:t>
            </a:r>
            <a:endParaRPr lang="en-US"/>
          </a:p>
          <a:p>
            <a:pPr>
              <a:buFont typeface="Arial" panose="05000000000000000000" pitchFamily="2" charset="2"/>
              <a:buChar char="•"/>
            </a:pPr>
            <a:r>
              <a:rPr lang="en-US" sz="4000" dirty="0"/>
              <a:t>What did you  find easy?</a:t>
            </a:r>
            <a:endParaRPr lang="en-US" sz="4000" dirty="0">
              <a:cs typeface="Calibri"/>
            </a:endParaRPr>
          </a:p>
          <a:p>
            <a:pPr>
              <a:buFont typeface="Arial" panose="05000000000000000000" pitchFamily="2" charset="2"/>
              <a:buChar char="•"/>
            </a:pPr>
            <a:r>
              <a:rPr lang="en-US" sz="4000" dirty="0"/>
              <a:t>What did you find challenging?</a:t>
            </a:r>
            <a:endParaRPr lang="en-US" sz="4000" dirty="0">
              <a:cs typeface="Calibri" panose="020F0502020204030204"/>
            </a:endParaRPr>
          </a:p>
          <a:p>
            <a:pPr>
              <a:buFont typeface="Arial" panose="020F0502020204030204" pitchFamily="34" charset="0"/>
              <a:buChar char="•"/>
            </a:pPr>
            <a:endParaRPr lang="en-US" sz="4000" dirty="0">
              <a:cs typeface="Calibri" panose="020F0502020204030204"/>
            </a:endParaRPr>
          </a:p>
        </p:txBody>
      </p:sp>
    </p:spTree>
    <p:extLst>
      <p:ext uri="{BB962C8B-B14F-4D97-AF65-F5344CB8AC3E}">
        <p14:creationId xmlns:p14="http://schemas.microsoft.com/office/powerpoint/2010/main" val="489517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6847C-D28C-F895-9E18-36EE7B6F2F39}"/>
              </a:ext>
            </a:extLst>
          </p:cNvPr>
          <p:cNvSpPr>
            <a:spLocks noGrp="1"/>
          </p:cNvSpPr>
          <p:nvPr>
            <p:ph type="title"/>
          </p:nvPr>
        </p:nvSpPr>
        <p:spPr>
          <a:xfrm>
            <a:off x="1097280" y="286603"/>
            <a:ext cx="10058400" cy="1450757"/>
          </a:xfrm>
        </p:spPr>
        <p:txBody>
          <a:bodyPr>
            <a:noAutofit/>
          </a:bodyPr>
          <a:lstStyle/>
          <a:p>
            <a:pPr algn="ctr"/>
            <a:r>
              <a:rPr lang="en-US" b="1">
                <a:solidFill>
                  <a:srgbClr val="C00000"/>
                </a:solidFill>
                <a:latin typeface="Calibri"/>
                <a:ea typeface="Calibri"/>
                <a:cs typeface="Calibri"/>
              </a:rPr>
              <a:t>Do you believe we can build an alternative pathway to justice?  </a:t>
            </a:r>
          </a:p>
        </p:txBody>
      </p:sp>
      <p:graphicFrame>
        <p:nvGraphicFramePr>
          <p:cNvPr id="15" name="Content Placeholder 2">
            <a:extLst>
              <a:ext uri="{FF2B5EF4-FFF2-40B4-BE49-F238E27FC236}">
                <a16:creationId xmlns:a16="http://schemas.microsoft.com/office/drawing/2014/main" id="{125F4BBE-C126-A53C-A7EC-25292C8DF9DA}"/>
              </a:ext>
            </a:extLst>
          </p:cNvPr>
          <p:cNvGraphicFramePr>
            <a:graphicFrameLocks noGrp="1"/>
          </p:cNvGraphicFramePr>
          <p:nvPr>
            <p:ph idx="1"/>
            <p:extLst>
              <p:ext uri="{D42A27DB-BD31-4B8C-83A1-F6EECF244321}">
                <p14:modId xmlns:p14="http://schemas.microsoft.com/office/powerpoint/2010/main" val="2825097068"/>
              </p:ext>
            </p:extLst>
          </p:nvPr>
        </p:nvGraphicFramePr>
        <p:xfrm>
          <a:off x="1491721" y="1903781"/>
          <a:ext cx="9920817" cy="3941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2598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2504-52C2-EE90-79E4-12526096D44D}"/>
              </a:ext>
            </a:extLst>
          </p:cNvPr>
          <p:cNvSpPr>
            <a:spLocks noGrp="1"/>
          </p:cNvSpPr>
          <p:nvPr>
            <p:ph type="title"/>
          </p:nvPr>
        </p:nvSpPr>
        <p:spPr/>
        <p:txBody>
          <a:bodyPr/>
          <a:lstStyle/>
          <a:p>
            <a:r>
              <a:rPr lang="en-US" dirty="0">
                <a:ea typeface="Calibri Light"/>
                <a:cs typeface="Calibri Light"/>
              </a:rPr>
              <a:t>SLIDES TO DELETE</a:t>
            </a:r>
            <a:endParaRPr lang="en-US" dirty="0"/>
          </a:p>
        </p:txBody>
      </p:sp>
      <p:sp>
        <p:nvSpPr>
          <p:cNvPr id="3" name="Content Placeholder 2">
            <a:extLst>
              <a:ext uri="{FF2B5EF4-FFF2-40B4-BE49-F238E27FC236}">
                <a16:creationId xmlns:a16="http://schemas.microsoft.com/office/drawing/2014/main" id="{F41B22EB-C7F8-15BA-40BF-D336CEB1318D}"/>
              </a:ext>
            </a:extLst>
          </p:cNvPr>
          <p:cNvSpPr>
            <a:spLocks noGrp="1"/>
          </p:cNvSpPr>
          <p:nvPr>
            <p:ph idx="1"/>
          </p:nvPr>
        </p:nvSpPr>
        <p:spPr/>
        <p:txBody>
          <a:bodyPr vert="horz" lIns="0" tIns="45720" rIns="0" bIns="45720" rtlCol="0" anchor="t">
            <a:normAutofit/>
          </a:bodyPr>
          <a:lstStyle/>
          <a:p>
            <a:pPr marL="0" indent="0">
              <a:buNone/>
            </a:pPr>
            <a:r>
              <a:rPr lang="en-US" dirty="0">
                <a:ea typeface="Calibri"/>
                <a:cs typeface="Calibri"/>
              </a:rPr>
              <a:t>Slides following this slide are ones that were included in the original presentation (July 2024) but were redundant or superfluous </a:t>
            </a:r>
            <a:endParaRPr lang="en-US">
              <a:ea typeface="Calibri"/>
              <a:cs typeface="Calibri"/>
            </a:endParaRPr>
          </a:p>
          <a:p>
            <a:r>
              <a:rPr lang="en-US" dirty="0">
                <a:ea typeface="Calibri"/>
                <a:cs typeface="Calibri"/>
              </a:rPr>
              <a:t>These slides are kept archived here in case they are relevant to future presentations</a:t>
            </a:r>
          </a:p>
        </p:txBody>
      </p:sp>
    </p:spTree>
    <p:extLst>
      <p:ext uri="{BB962C8B-B14F-4D97-AF65-F5344CB8AC3E}">
        <p14:creationId xmlns:p14="http://schemas.microsoft.com/office/powerpoint/2010/main" val="2134787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FD8BB-4144-1060-5ED8-2EACFB005E6E}"/>
              </a:ext>
            </a:extLst>
          </p:cNvPr>
          <p:cNvSpPr>
            <a:spLocks noGrp="1"/>
          </p:cNvSpPr>
          <p:nvPr>
            <p:ph type="title"/>
          </p:nvPr>
        </p:nvSpPr>
        <p:spPr/>
        <p:txBody>
          <a:bodyPr/>
          <a:lstStyle/>
          <a:p>
            <a:pPr algn="ctr"/>
            <a:r>
              <a:rPr lang="en-US" b="1" dirty="0">
                <a:solidFill>
                  <a:srgbClr val="C00000"/>
                </a:solidFill>
                <a:latin typeface="Calibri"/>
                <a:cs typeface="Calibri"/>
              </a:rPr>
              <a:t>Overview of California 2024 – 25 State Budget</a:t>
            </a:r>
          </a:p>
        </p:txBody>
      </p:sp>
      <p:sp>
        <p:nvSpPr>
          <p:cNvPr id="3" name="Content Placeholder 2">
            <a:extLst>
              <a:ext uri="{FF2B5EF4-FFF2-40B4-BE49-F238E27FC236}">
                <a16:creationId xmlns:a16="http://schemas.microsoft.com/office/drawing/2014/main" id="{59DDACFE-F31C-831F-B0D5-0D938DF8087B}"/>
              </a:ext>
            </a:extLst>
          </p:cNvPr>
          <p:cNvSpPr>
            <a:spLocks noGrp="1"/>
          </p:cNvSpPr>
          <p:nvPr>
            <p:ph sz="half" idx="1"/>
          </p:nvPr>
        </p:nvSpPr>
        <p:spPr>
          <a:xfrm>
            <a:off x="838200" y="1825625"/>
            <a:ext cx="5715000" cy="4484688"/>
          </a:xfrm>
        </p:spPr>
        <p:txBody>
          <a:bodyPr vert="horz" lIns="91440" tIns="45720" rIns="91440" bIns="45720" rtlCol="0" anchor="t">
            <a:normAutofit lnSpcReduction="10000"/>
          </a:bodyPr>
          <a:lstStyle/>
          <a:p>
            <a:pPr marL="0" indent="0">
              <a:buNone/>
            </a:pPr>
            <a:endParaRPr lang="en-US" b="1">
              <a:cs typeface="Calibri"/>
            </a:endParaRPr>
          </a:p>
          <a:p>
            <a:pPr marL="514350" indent="-514350">
              <a:buAutoNum type="arabicPeriod"/>
            </a:pPr>
            <a:r>
              <a:rPr lang="en-US" b="1"/>
              <a:t>Federal Funds -</a:t>
            </a:r>
            <a:r>
              <a:rPr lang="en-US"/>
              <a:t> Fed Govt provides significant resources in the areas of health &amp; human services</a:t>
            </a:r>
          </a:p>
          <a:p>
            <a:pPr marL="514350" indent="-514350">
              <a:buAutoNum type="arabicPeriod"/>
            </a:pPr>
            <a:r>
              <a:rPr lang="en-US" b="1"/>
              <a:t>General Fund </a:t>
            </a:r>
            <a:r>
              <a:rPr lang="en-US"/>
              <a:t>- Accounts for revenues that are not designated for specific purposes. Supports education, health, human services, and state prisons</a:t>
            </a:r>
          </a:p>
          <a:p>
            <a:pPr marL="514350" indent="-514350">
              <a:buAutoNum type="arabicPeriod"/>
            </a:pPr>
            <a:r>
              <a:rPr lang="en-US" b="1"/>
              <a:t>Special Funds </a:t>
            </a:r>
            <a:r>
              <a:rPr lang="en-US"/>
              <a:t>- &gt; 500 state special funds account for taxes, fees, and licenses that are designated for a specific purpose</a:t>
            </a:r>
          </a:p>
          <a:p>
            <a:pPr marL="514350" indent="-514350">
              <a:buAutoNum type="arabicPeriod"/>
            </a:pPr>
            <a:r>
              <a:rPr lang="en-US" b="1"/>
              <a:t>Bond Funds – </a:t>
            </a:r>
            <a:r>
              <a:rPr lang="en-US"/>
              <a:t>account for the receipt and disbursement of general obligation (GO) bond proceeds</a:t>
            </a:r>
          </a:p>
        </p:txBody>
      </p:sp>
      <p:pic>
        <p:nvPicPr>
          <p:cNvPr id="5" name="Content Placeholder 4" descr="A pie chart with numbers and a few words&#10;&#10;Description automatically generated">
            <a:extLst>
              <a:ext uri="{FF2B5EF4-FFF2-40B4-BE49-F238E27FC236}">
                <a16:creationId xmlns:a16="http://schemas.microsoft.com/office/drawing/2014/main" id="{04BA5599-1D4E-EF38-E96F-A9DAE42D1F82}"/>
              </a:ext>
            </a:extLst>
          </p:cNvPr>
          <p:cNvPicPr>
            <a:picLocks noGrp="1" noChangeAspect="1"/>
          </p:cNvPicPr>
          <p:nvPr>
            <p:ph sz="half" idx="2"/>
          </p:nvPr>
        </p:nvPicPr>
        <p:blipFill>
          <a:blip r:embed="rId3"/>
          <a:stretch>
            <a:fillRect/>
          </a:stretch>
        </p:blipFill>
        <p:spPr>
          <a:xfrm>
            <a:off x="6745836" y="1846263"/>
            <a:ext cx="3881929" cy="4022725"/>
          </a:xfrm>
        </p:spPr>
      </p:pic>
    </p:spTree>
    <p:extLst>
      <p:ext uri="{BB962C8B-B14F-4D97-AF65-F5344CB8AC3E}">
        <p14:creationId xmlns:p14="http://schemas.microsoft.com/office/powerpoint/2010/main" val="169234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D113-168D-6675-7EF1-0F8296AAAB5C}"/>
              </a:ext>
            </a:extLst>
          </p:cNvPr>
          <p:cNvSpPr>
            <a:spLocks noGrp="1"/>
          </p:cNvSpPr>
          <p:nvPr>
            <p:ph type="title"/>
          </p:nvPr>
        </p:nvSpPr>
        <p:spPr/>
        <p:txBody>
          <a:bodyPr>
            <a:normAutofit/>
          </a:bodyPr>
          <a:lstStyle/>
          <a:p>
            <a:pPr algn="ctr"/>
            <a:r>
              <a:rPr lang="en-US" sz="7200" b="1">
                <a:solidFill>
                  <a:srgbClr val="C00000"/>
                </a:solidFill>
              </a:rPr>
              <a:t>Objectives</a:t>
            </a:r>
          </a:p>
        </p:txBody>
      </p:sp>
      <p:graphicFrame>
        <p:nvGraphicFramePr>
          <p:cNvPr id="5" name="Content Placeholder 2">
            <a:extLst>
              <a:ext uri="{FF2B5EF4-FFF2-40B4-BE49-F238E27FC236}">
                <a16:creationId xmlns:a16="http://schemas.microsoft.com/office/drawing/2014/main" id="{CF496A07-3E4F-94EB-D1F5-4B89AADD0C78}"/>
              </a:ext>
            </a:extLst>
          </p:cNvPr>
          <p:cNvGraphicFramePr>
            <a:graphicFrameLocks noGrp="1"/>
          </p:cNvGraphicFramePr>
          <p:nvPr>
            <p:ph idx="1"/>
            <p:extLst>
              <p:ext uri="{D42A27DB-BD31-4B8C-83A1-F6EECF244321}">
                <p14:modId xmlns:p14="http://schemas.microsoft.com/office/powerpoint/2010/main" val="424672836"/>
              </p:ext>
            </p:extLst>
          </p:nvPr>
        </p:nvGraphicFramePr>
        <p:xfrm>
          <a:off x="1266281" y="1733101"/>
          <a:ext cx="10774907" cy="4250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1535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EC6E-20ED-3112-319A-EC5A6FDCBA56}"/>
              </a:ext>
            </a:extLst>
          </p:cNvPr>
          <p:cNvSpPr>
            <a:spLocks noGrp="1"/>
          </p:cNvSpPr>
          <p:nvPr>
            <p:ph type="title"/>
          </p:nvPr>
        </p:nvSpPr>
        <p:spPr/>
        <p:txBody>
          <a:bodyPr/>
          <a:lstStyle/>
          <a:p>
            <a:r>
              <a:rPr lang="en-US" b="1" dirty="0">
                <a:solidFill>
                  <a:srgbClr val="C00000"/>
                </a:solidFill>
                <a:latin typeface="Calibri"/>
                <a:cs typeface="Calibri Light"/>
              </a:rPr>
              <a:t>Long-Term Strategy for Prioritizing Restorative Justice Budget Proposal</a:t>
            </a:r>
          </a:p>
        </p:txBody>
      </p:sp>
      <p:sp>
        <p:nvSpPr>
          <p:cNvPr id="3" name="Content Placeholder 2">
            <a:extLst>
              <a:ext uri="{FF2B5EF4-FFF2-40B4-BE49-F238E27FC236}">
                <a16:creationId xmlns:a16="http://schemas.microsoft.com/office/drawing/2014/main" id="{606D5563-8240-A8CE-E702-9076F2C9146A}"/>
              </a:ext>
            </a:extLst>
          </p:cNvPr>
          <p:cNvSpPr>
            <a:spLocks noGrp="1"/>
          </p:cNvSpPr>
          <p:nvPr>
            <p:ph idx="1"/>
          </p:nvPr>
        </p:nvSpPr>
        <p:spPr>
          <a:xfrm>
            <a:off x="488101" y="1889696"/>
            <a:ext cx="10659205" cy="4309110"/>
          </a:xfrm>
        </p:spPr>
        <p:txBody>
          <a:bodyPr vert="horz" lIns="91440" tIns="45720" rIns="91440" bIns="45720" rtlCol="0" anchor="t">
            <a:noAutofit/>
          </a:bodyPr>
          <a:lstStyle/>
          <a:p>
            <a:r>
              <a:rPr lang="en-US" sz="2800" b="1" dirty="0">
                <a:solidFill>
                  <a:srgbClr val="C00000"/>
                </a:solidFill>
              </a:rPr>
              <a:t>SJI has comprehensive Budget Request Developed for HT &amp; Prevention</a:t>
            </a:r>
            <a:endParaRPr lang="en-US" sz="2800" dirty="0">
              <a:solidFill>
                <a:srgbClr val="404040"/>
              </a:solidFill>
              <a:cs typeface="Calibri"/>
            </a:endParaRPr>
          </a:p>
          <a:p>
            <a:pPr marL="383540" lvl="1">
              <a:buFont typeface="Courier New" panose="020F0502020204030204" pitchFamily="34" charset="0"/>
              <a:buChar char="o"/>
            </a:pPr>
            <a:r>
              <a:rPr lang="en-US" sz="2800" dirty="0">
                <a:solidFill>
                  <a:srgbClr val="404040"/>
                </a:solidFill>
              </a:rPr>
              <a:t>30.2</a:t>
            </a:r>
            <a:r>
              <a:rPr lang="en-US" sz="2800" dirty="0"/>
              <a:t> Million in one-time funding</a:t>
            </a:r>
          </a:p>
          <a:p>
            <a:pPr marL="383540" lvl="1">
              <a:buFont typeface="Courier New" panose="020F0502020204030204" pitchFamily="34" charset="0"/>
              <a:buChar char="o"/>
            </a:pPr>
            <a:r>
              <a:rPr lang="en-US" sz="2800" dirty="0"/>
              <a:t>9.7 Million in continuing funding</a:t>
            </a:r>
            <a:endParaRPr lang="en-US" sz="2800" dirty="0">
              <a:cs typeface="Calibri"/>
            </a:endParaRPr>
          </a:p>
          <a:p>
            <a:pPr marL="383540" lvl="1">
              <a:buNone/>
            </a:pPr>
            <a:r>
              <a:rPr lang="en-US" sz="2800" dirty="0">
                <a:solidFill>
                  <a:srgbClr val="C00000"/>
                </a:solidFill>
                <a:cs typeface="Calibri"/>
              </a:rPr>
              <a:t>-Full SJI California Budget Proposal available </a:t>
            </a:r>
            <a:r>
              <a:rPr lang="en-US" sz="2800" dirty="0">
                <a:solidFill>
                  <a:srgbClr val="0070C0"/>
                </a:solidFill>
                <a:cs typeface="Calibri"/>
                <a:hlinkClick r:id="rId3">
                  <a:extLst>
                    <a:ext uri="{A12FA001-AC4F-418D-AE19-62706E023703}">
                      <ahyp:hlinkClr xmlns:ahyp="http://schemas.microsoft.com/office/drawing/2018/hyperlinkcolor" val="tx"/>
                    </a:ext>
                  </a:extLst>
                </a:hlinkClick>
              </a:rPr>
              <a:t>here</a:t>
            </a:r>
            <a:endParaRPr lang="en-US" sz="2800" dirty="0">
              <a:solidFill>
                <a:srgbClr val="0070C0"/>
              </a:solidFill>
              <a:ea typeface="Calibri"/>
              <a:cs typeface="Calibri"/>
              <a:hlinkClick r:id="rId3">
                <a:extLst>
                  <a:ext uri="{A12FA001-AC4F-418D-AE19-62706E023703}">
                    <ahyp:hlinkClr xmlns:ahyp="http://schemas.microsoft.com/office/drawing/2018/hyperlinkcolor" val="tx"/>
                  </a:ext>
                </a:extLst>
              </a:hlinkClick>
            </a:endParaRPr>
          </a:p>
          <a:p>
            <a:pPr marL="200660" lvl="1" indent="0">
              <a:buNone/>
            </a:pPr>
            <a:r>
              <a:rPr lang="en-US" sz="2800" b="1" dirty="0">
                <a:solidFill>
                  <a:srgbClr val="C00000"/>
                </a:solidFill>
              </a:rPr>
              <a:t>Why RJ First?</a:t>
            </a:r>
            <a:endParaRPr lang="en-US" sz="2800" b="1">
              <a:solidFill>
                <a:srgbClr val="C00000"/>
              </a:solidFill>
              <a:cs typeface="Calibri"/>
            </a:endParaRPr>
          </a:p>
          <a:p>
            <a:pPr marL="657860" lvl="1" indent="-457200"/>
            <a:r>
              <a:rPr lang="en-US" sz="2800" dirty="0">
                <a:solidFill>
                  <a:schemeClr val="tx1"/>
                </a:solidFill>
                <a:cs typeface="Calibri" panose="020F0502020204030204"/>
              </a:rPr>
              <a:t>Law enforcement is currently allocated a disproportionate amount of all state resources</a:t>
            </a:r>
            <a:endParaRPr lang="en-US" sz="2800" dirty="0">
              <a:solidFill>
                <a:schemeClr val="tx1"/>
              </a:solidFill>
              <a:ea typeface="Calibri"/>
              <a:cs typeface="Calibri" panose="020F0502020204030204"/>
            </a:endParaRPr>
          </a:p>
          <a:p>
            <a:pPr marL="657860" lvl="1" indent="-457200"/>
            <a:r>
              <a:rPr lang="en-US" sz="2800" dirty="0">
                <a:solidFill>
                  <a:schemeClr val="tx1"/>
                </a:solidFill>
                <a:ea typeface="Calibri"/>
                <a:cs typeface="Calibri" panose="020F0502020204030204"/>
              </a:rPr>
              <a:t>Funding will never shift away from LE until we offer an alternative</a:t>
            </a:r>
            <a:endParaRPr lang="en-US" sz="2800" dirty="0">
              <a:solidFill>
                <a:schemeClr val="tx1"/>
              </a:solidFill>
              <a:cs typeface="Calibri" panose="020F0502020204030204"/>
            </a:endParaRPr>
          </a:p>
          <a:p>
            <a:pPr marL="657860" lvl="1" indent="-457200"/>
            <a:r>
              <a:rPr lang="en-US" sz="2800" dirty="0">
                <a:solidFill>
                  <a:srgbClr val="404040"/>
                </a:solidFill>
                <a:cs typeface="Calibri" panose="020F0502020204030204"/>
              </a:rPr>
              <a:t>Long-term</a:t>
            </a:r>
            <a:r>
              <a:rPr lang="en-US" sz="2800" dirty="0"/>
              <a:t> strategy to shift resources with evidence based data</a:t>
            </a:r>
            <a:endParaRPr lang="en-US" sz="2800" dirty="0">
              <a:cs typeface="Calibri"/>
            </a:endParaRPr>
          </a:p>
          <a:p>
            <a:pPr marL="383540" lvl="1"/>
            <a:endParaRPr lang="en-US" sz="2800" dirty="0">
              <a:ea typeface="Calibri"/>
              <a:cs typeface="Calibri"/>
            </a:endParaRPr>
          </a:p>
        </p:txBody>
      </p:sp>
    </p:spTree>
    <p:extLst>
      <p:ext uri="{BB962C8B-B14F-4D97-AF65-F5344CB8AC3E}">
        <p14:creationId xmlns:p14="http://schemas.microsoft.com/office/powerpoint/2010/main" val="252250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B71AD-1DA7-E693-E46E-2A2B0DAAD8DB}"/>
              </a:ext>
            </a:extLst>
          </p:cNvPr>
          <p:cNvSpPr>
            <a:spLocks noGrp="1"/>
          </p:cNvSpPr>
          <p:nvPr>
            <p:ph type="title"/>
          </p:nvPr>
        </p:nvSpPr>
        <p:spPr/>
        <p:txBody>
          <a:bodyPr/>
          <a:lstStyle/>
          <a:p>
            <a:r>
              <a:rPr lang="en-US" b="1" dirty="0">
                <a:solidFill>
                  <a:srgbClr val="C00000"/>
                </a:solidFill>
                <a:latin typeface="Calibri"/>
                <a:ea typeface="Calibri Light"/>
                <a:cs typeface="Calibri Light"/>
              </a:rPr>
              <a:t>Restorative Justice Proposal Sections</a:t>
            </a:r>
            <a:endParaRPr lang="en-US" b="1" dirty="0">
              <a:solidFill>
                <a:srgbClr val="C00000"/>
              </a:solidFill>
              <a:latin typeface="Calibri Light" panose="020F0302020204030204"/>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1C51F7A1-D9EF-C1C4-E8F8-5BEF5ABE963F}"/>
              </a:ext>
            </a:extLst>
          </p:cNvPr>
          <p:cNvSpPr>
            <a:spLocks noGrp="1"/>
          </p:cNvSpPr>
          <p:nvPr>
            <p:ph idx="1"/>
          </p:nvPr>
        </p:nvSpPr>
        <p:spPr/>
        <p:txBody>
          <a:bodyPr vert="horz" lIns="0" tIns="45720" rIns="0" bIns="45720" rtlCol="0" anchor="t">
            <a:normAutofit/>
          </a:bodyPr>
          <a:lstStyle/>
          <a:p>
            <a:pPr marL="0" indent="0">
              <a:buNone/>
            </a:pPr>
            <a:endParaRPr lang="en-US" sz="3200" dirty="0">
              <a:ea typeface="Calibri"/>
              <a:cs typeface="Calibri"/>
            </a:endParaRPr>
          </a:p>
          <a:p>
            <a:pPr marL="514350" indent="-514350">
              <a:buAutoNum type="romanUcPeriod"/>
            </a:pPr>
            <a:r>
              <a:rPr lang="en-US" sz="3200" dirty="0">
                <a:ea typeface="Calibri"/>
                <a:cs typeface="Calibri"/>
              </a:rPr>
              <a:t>How Restorative Justice can support survivors of trafficking</a:t>
            </a:r>
          </a:p>
          <a:p>
            <a:pPr marL="457200" indent="-457200">
              <a:buAutoNum type="romanUcPeriod"/>
            </a:pPr>
            <a:r>
              <a:rPr lang="en-US" sz="3200" dirty="0">
                <a:ea typeface="Calibri"/>
                <a:cs typeface="Calibri"/>
              </a:rPr>
              <a:t>Why Restorative Justice should be used for survivors of violent crime</a:t>
            </a:r>
          </a:p>
          <a:p>
            <a:pPr marL="457200" indent="-457200">
              <a:buAutoNum type="romanUcPeriod"/>
            </a:pPr>
            <a:r>
              <a:rPr lang="en-US" sz="3200" dirty="0">
                <a:ea typeface="Calibri"/>
                <a:cs typeface="Calibri"/>
              </a:rPr>
              <a:t>Cost &amp; Savings </a:t>
            </a:r>
          </a:p>
          <a:p>
            <a:pPr marL="457200" indent="-457200">
              <a:buAutoNum type="romanUcPeriod"/>
            </a:pPr>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336912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824B-BBBD-1BB8-5A4E-E02A302B691A}"/>
              </a:ext>
            </a:extLst>
          </p:cNvPr>
          <p:cNvSpPr>
            <a:spLocks noGrp="1"/>
          </p:cNvSpPr>
          <p:nvPr>
            <p:ph type="title"/>
          </p:nvPr>
        </p:nvSpPr>
        <p:spPr>
          <a:xfrm>
            <a:off x="1097280" y="286603"/>
            <a:ext cx="10058400" cy="1207341"/>
          </a:xfrm>
        </p:spPr>
        <p:txBody>
          <a:bodyPr>
            <a:normAutofit/>
          </a:bodyPr>
          <a:lstStyle/>
          <a:p>
            <a:pPr algn="ctr"/>
            <a:r>
              <a:rPr lang="en-US" sz="7200" b="1" dirty="0">
                <a:solidFill>
                  <a:srgbClr val="C00000"/>
                </a:solidFill>
                <a:latin typeface="Calibri"/>
                <a:cs typeface="Calibri"/>
              </a:rPr>
              <a:t>Costs</a:t>
            </a:r>
          </a:p>
        </p:txBody>
      </p:sp>
      <p:sp>
        <p:nvSpPr>
          <p:cNvPr id="3" name="Content Placeholder 2">
            <a:extLst>
              <a:ext uri="{FF2B5EF4-FFF2-40B4-BE49-F238E27FC236}">
                <a16:creationId xmlns:a16="http://schemas.microsoft.com/office/drawing/2014/main" id="{32CC08A6-F085-8E93-9660-3F89716B8388}"/>
              </a:ext>
            </a:extLst>
          </p:cNvPr>
          <p:cNvSpPr>
            <a:spLocks noGrp="1"/>
          </p:cNvSpPr>
          <p:nvPr>
            <p:ph idx="1"/>
          </p:nvPr>
        </p:nvSpPr>
        <p:spPr/>
        <p:txBody>
          <a:bodyPr vert="horz" lIns="91440" tIns="45720" rIns="91440" bIns="45720" rtlCol="0" anchor="t">
            <a:normAutofit lnSpcReduction="10000"/>
          </a:bodyPr>
          <a:lstStyle/>
          <a:p>
            <a:r>
              <a:rPr lang="en-US" sz="2400" dirty="0"/>
              <a:t>$25 million dollars for 5-year pilot human trafficking restorative justice program </a:t>
            </a:r>
            <a:endParaRPr lang="en-US" sz="2400" dirty="0">
              <a:cs typeface="Calibri"/>
            </a:endParaRPr>
          </a:p>
          <a:p>
            <a:pPr marL="383540" lvl="1"/>
            <a:r>
              <a:rPr lang="en-US" sz="2400" dirty="0"/>
              <a:t>5 years = 1 year start up + 2 year RJ process X 2 cycles</a:t>
            </a:r>
            <a:endParaRPr lang="en-US" sz="2400" dirty="0">
              <a:cs typeface="Calibri"/>
            </a:endParaRPr>
          </a:p>
          <a:p>
            <a:pPr marL="383540" lvl="1"/>
            <a:r>
              <a:rPr lang="en-US" sz="2400" dirty="0"/>
              <a:t>$5 million/year would be provided: </a:t>
            </a:r>
          </a:p>
          <a:p>
            <a:pPr marL="566420" lvl="2"/>
            <a:r>
              <a:rPr lang="en-US" sz="2000" dirty="0"/>
              <a:t>(1) Provide wrap-around services to survivor-victims for 2 years and </a:t>
            </a:r>
            <a:endParaRPr lang="en-US" sz="2000" dirty="0">
              <a:cs typeface="Calibri"/>
            </a:endParaRPr>
          </a:p>
          <a:p>
            <a:pPr marL="566420" lvl="2"/>
            <a:r>
              <a:rPr lang="en-US" sz="2000" dirty="0"/>
              <a:t>(2) A 2-year restorative justice process for accountable parties facilitated by a community based organization with experience in RJ</a:t>
            </a:r>
            <a:endParaRPr lang="en-US" sz="2000">
              <a:cs typeface="Calibri"/>
            </a:endParaRPr>
          </a:p>
          <a:p>
            <a:pPr marL="383540" lvl="1"/>
            <a:r>
              <a:rPr lang="en-US" sz="2400" dirty="0"/>
              <a:t>Survivors AND accountable parties would both need to voluntarily opt-in to this process</a:t>
            </a:r>
            <a:endParaRPr lang="en-US" sz="2400" dirty="0">
              <a:cs typeface="Calibri"/>
            </a:endParaRPr>
          </a:p>
          <a:p>
            <a:pPr marL="383540" lvl="1"/>
            <a:r>
              <a:rPr lang="en-US" sz="2400" dirty="0"/>
              <a:t>If the survivor changes their mind, or the accountable party does not follow the rehabilitation plan the case is transferred back to traditional criminal prosecution model</a:t>
            </a:r>
            <a:endParaRPr lang="en-US" sz="2400" dirty="0">
              <a:cs typeface="Calibri" panose="020F0502020204030204"/>
            </a:endParaRPr>
          </a:p>
        </p:txBody>
      </p:sp>
    </p:spTree>
    <p:extLst>
      <p:ext uri="{BB962C8B-B14F-4D97-AF65-F5344CB8AC3E}">
        <p14:creationId xmlns:p14="http://schemas.microsoft.com/office/powerpoint/2010/main" val="267185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8FA80-1943-FFC9-2C14-6F11D5E7017F}"/>
              </a:ext>
            </a:extLst>
          </p:cNvPr>
          <p:cNvSpPr>
            <a:spLocks noGrp="1"/>
          </p:cNvSpPr>
          <p:nvPr>
            <p:ph type="title"/>
          </p:nvPr>
        </p:nvSpPr>
        <p:spPr/>
        <p:txBody>
          <a:bodyPr>
            <a:normAutofit/>
          </a:bodyPr>
          <a:lstStyle/>
          <a:p>
            <a:pPr algn="ctr"/>
            <a:r>
              <a:rPr lang="en-US" sz="7200" b="1" dirty="0">
                <a:solidFill>
                  <a:srgbClr val="C00000"/>
                </a:solidFill>
                <a:latin typeface="Calibri"/>
                <a:cs typeface="Calibri"/>
              </a:rPr>
              <a:t>Cost &amp; Cost Savings</a:t>
            </a:r>
          </a:p>
        </p:txBody>
      </p:sp>
      <p:pic>
        <p:nvPicPr>
          <p:cNvPr id="4" name="Content Placeholder 3" descr="A white rectangular sign with black text&#10;&#10;Description automatically generated">
            <a:extLst>
              <a:ext uri="{FF2B5EF4-FFF2-40B4-BE49-F238E27FC236}">
                <a16:creationId xmlns:a16="http://schemas.microsoft.com/office/drawing/2014/main" id="{74399457-2609-06E6-A5E7-A88D5FD1D0DB}"/>
              </a:ext>
            </a:extLst>
          </p:cNvPr>
          <p:cNvPicPr>
            <a:picLocks noGrp="1" noChangeAspect="1"/>
          </p:cNvPicPr>
          <p:nvPr>
            <p:ph idx="1"/>
          </p:nvPr>
        </p:nvPicPr>
        <p:blipFill>
          <a:blip r:embed="rId3"/>
          <a:stretch>
            <a:fillRect/>
          </a:stretch>
        </p:blipFill>
        <p:spPr>
          <a:xfrm>
            <a:off x="842962" y="2443956"/>
            <a:ext cx="10772775" cy="1685925"/>
          </a:xfrm>
        </p:spPr>
      </p:pic>
      <p:pic>
        <p:nvPicPr>
          <p:cNvPr id="3" name="Picture 2" descr="A butterfly on a black background&#10;&#10;Description automatically generated">
            <a:extLst>
              <a:ext uri="{FF2B5EF4-FFF2-40B4-BE49-F238E27FC236}">
                <a16:creationId xmlns:a16="http://schemas.microsoft.com/office/drawing/2014/main" id="{DF7FE279-E696-DBCF-3BA6-7C32E2F1D1B4}"/>
              </a:ext>
            </a:extLst>
          </p:cNvPr>
          <p:cNvPicPr>
            <a:picLocks noChangeAspect="1"/>
          </p:cNvPicPr>
          <p:nvPr/>
        </p:nvPicPr>
        <p:blipFill>
          <a:blip r:embed="rId4"/>
          <a:stretch>
            <a:fillRect/>
          </a:stretch>
        </p:blipFill>
        <p:spPr>
          <a:xfrm>
            <a:off x="7250373" y="-2490716"/>
            <a:ext cx="6858000" cy="6858000"/>
          </a:xfrm>
          <a:prstGeom prst="rect">
            <a:avLst/>
          </a:prstGeom>
        </p:spPr>
      </p:pic>
    </p:spTree>
    <p:extLst>
      <p:ext uri="{BB962C8B-B14F-4D97-AF65-F5344CB8AC3E}">
        <p14:creationId xmlns:p14="http://schemas.microsoft.com/office/powerpoint/2010/main" val="3290839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37800-7320-DA52-D6B9-36A832DC2D25}"/>
              </a:ext>
            </a:extLst>
          </p:cNvPr>
          <p:cNvSpPr>
            <a:spLocks noGrp="1"/>
          </p:cNvSpPr>
          <p:nvPr>
            <p:ph type="title"/>
          </p:nvPr>
        </p:nvSpPr>
        <p:spPr>
          <a:xfrm>
            <a:off x="247729" y="372867"/>
            <a:ext cx="11548279" cy="1433698"/>
          </a:xfrm>
        </p:spPr>
        <p:txBody>
          <a:bodyPr/>
          <a:lstStyle/>
          <a:p>
            <a:pPr algn="ctr"/>
            <a:r>
              <a:rPr lang="en-US" b="1" dirty="0">
                <a:solidFill>
                  <a:srgbClr val="C00000"/>
                </a:solidFill>
                <a:latin typeface="Calibri"/>
                <a:cs typeface="Calibri Light"/>
              </a:rPr>
              <a:t>Important  Required Structures in RJ  Funding Plan</a:t>
            </a:r>
          </a:p>
        </p:txBody>
      </p:sp>
      <p:sp>
        <p:nvSpPr>
          <p:cNvPr id="3" name="Content Placeholder 2">
            <a:extLst>
              <a:ext uri="{FF2B5EF4-FFF2-40B4-BE49-F238E27FC236}">
                <a16:creationId xmlns:a16="http://schemas.microsoft.com/office/drawing/2014/main" id="{3D5AB117-AB75-1BB1-E464-6CC620DDAC30}"/>
              </a:ext>
            </a:extLst>
          </p:cNvPr>
          <p:cNvSpPr>
            <a:spLocks noGrp="1"/>
          </p:cNvSpPr>
          <p:nvPr>
            <p:ph idx="1"/>
          </p:nvPr>
        </p:nvSpPr>
        <p:spPr>
          <a:xfrm>
            <a:off x="454698" y="1816978"/>
            <a:ext cx="11145714" cy="4263269"/>
          </a:xfrm>
        </p:spPr>
        <p:txBody>
          <a:bodyPr vert="horz" lIns="0" tIns="45720" rIns="0" bIns="45720" rtlCol="0" anchor="t">
            <a:normAutofit fontScale="92500"/>
          </a:bodyPr>
          <a:lstStyle/>
          <a:p>
            <a:pPr>
              <a:buFont typeface="Arial" panose="020F0502020204030204" pitchFamily="34" charset="0"/>
              <a:buChar char="•"/>
            </a:pPr>
            <a:r>
              <a:rPr lang="en-US" dirty="0">
                <a:cs typeface="Calibri" panose="020F0502020204030204"/>
              </a:rPr>
              <a:t> </a:t>
            </a:r>
            <a:r>
              <a:rPr lang="en-US" sz="3600" b="1" dirty="0">
                <a:cs typeface="Calibri" panose="020F0502020204030204"/>
              </a:rPr>
              <a:t>Funding if provided, will be distributed through a competitive grant process</a:t>
            </a:r>
          </a:p>
          <a:p>
            <a:pPr marL="383540" lvl="1">
              <a:buFont typeface="Arial" panose="020F0502020204030204" pitchFamily="34" charset="0"/>
              <a:buChar char="•"/>
            </a:pPr>
            <a:r>
              <a:rPr lang="en-US" sz="3600" dirty="0">
                <a:cs typeface="Calibri" panose="020F0502020204030204"/>
              </a:rPr>
              <a:t>CALOES is an agency that will oversee the program</a:t>
            </a:r>
          </a:p>
          <a:p>
            <a:pPr>
              <a:buFont typeface="Arial" panose="020F0502020204030204" pitchFamily="34" charset="0"/>
              <a:buChar char="•"/>
            </a:pPr>
            <a:r>
              <a:rPr lang="en-US" sz="3600" b="1" dirty="0">
                <a:cs typeface="Calibri" panose="020F0502020204030204"/>
              </a:rPr>
              <a:t>Funding will specify that it can only go to community groups (NOT LEA) </a:t>
            </a:r>
          </a:p>
          <a:p>
            <a:pPr>
              <a:buFont typeface="Arial" panose="020F0502020204030204" pitchFamily="34" charset="0"/>
              <a:buChar char="•"/>
            </a:pPr>
            <a:r>
              <a:rPr lang="en-US" sz="3600" b="1" dirty="0">
                <a:cs typeface="Calibri" panose="020F0502020204030204"/>
              </a:rPr>
              <a:t>Funding will specify that it is for a PRE-FILING RJ process only</a:t>
            </a:r>
          </a:p>
          <a:p>
            <a:pPr marL="383540" lvl="1">
              <a:buFont typeface="Arial" panose="020F0502020204030204" pitchFamily="34" charset="0"/>
              <a:buChar char="•"/>
            </a:pPr>
            <a:r>
              <a:rPr lang="en-US" sz="3600" dirty="0">
                <a:cs typeface="Calibri" panose="020F0502020204030204"/>
              </a:rPr>
              <a:t>Important as many RJ programs are post-conviction, save no resources, and do not avoid the harm of the carceral system</a:t>
            </a:r>
          </a:p>
        </p:txBody>
      </p:sp>
      <p:pic>
        <p:nvPicPr>
          <p:cNvPr id="4" name="Picture 3" descr="A butterfly on a black background&#10;&#10;Description automatically generated">
            <a:extLst>
              <a:ext uri="{FF2B5EF4-FFF2-40B4-BE49-F238E27FC236}">
                <a16:creationId xmlns:a16="http://schemas.microsoft.com/office/drawing/2014/main" id="{6A6AC9E4-02F6-2252-7611-BEFAE56BA387}"/>
              </a:ext>
            </a:extLst>
          </p:cNvPr>
          <p:cNvPicPr>
            <a:picLocks noChangeAspect="1"/>
          </p:cNvPicPr>
          <p:nvPr/>
        </p:nvPicPr>
        <p:blipFill>
          <a:blip r:embed="rId3"/>
          <a:stretch>
            <a:fillRect/>
          </a:stretch>
        </p:blipFill>
        <p:spPr>
          <a:xfrm>
            <a:off x="8078361" y="-2110746"/>
            <a:ext cx="6235842" cy="6235842"/>
          </a:xfrm>
          <a:prstGeom prst="rect">
            <a:avLst/>
          </a:prstGeom>
        </p:spPr>
      </p:pic>
    </p:spTree>
    <p:extLst>
      <p:ext uri="{BB962C8B-B14F-4D97-AF65-F5344CB8AC3E}">
        <p14:creationId xmlns:p14="http://schemas.microsoft.com/office/powerpoint/2010/main" val="20955291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31</TotalTime>
  <Words>5358</Words>
  <Application>Microsoft Office PowerPoint</Application>
  <PresentationFormat>Widescreen</PresentationFormat>
  <Paragraphs>493</Paragraphs>
  <Slides>33</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Aptos</vt:lpstr>
      <vt:lpstr>Arial</vt:lpstr>
      <vt:lpstr>Arial,Sans-Serif</vt:lpstr>
      <vt:lpstr>Calibri</vt:lpstr>
      <vt:lpstr>Calibri Light</vt:lpstr>
      <vt:lpstr>Courier New</vt:lpstr>
      <vt:lpstr>Wingdings</vt:lpstr>
      <vt:lpstr>Retrospect</vt:lpstr>
      <vt:lpstr>Engaging in Advocacy to Build an Alternative Pathway to Justice </vt:lpstr>
      <vt:lpstr>Who Who We Are</vt:lpstr>
      <vt:lpstr>Who We Are</vt:lpstr>
      <vt:lpstr>Objectives</vt:lpstr>
      <vt:lpstr>Long-Term Strategy for Prioritizing Restorative Justice Budget Proposal</vt:lpstr>
      <vt:lpstr>Restorative Justice Proposal Sections</vt:lpstr>
      <vt:lpstr>Costs</vt:lpstr>
      <vt:lpstr>Cost &amp; Cost Savings</vt:lpstr>
      <vt:lpstr>Important  Required Structures in RJ  Funding Plan</vt:lpstr>
      <vt:lpstr>Examples of Restorative Justice Programs  Highlighted as Models in Budget</vt:lpstr>
      <vt:lpstr>Advocating for State Budget Asks</vt:lpstr>
      <vt:lpstr>PowerPoint Presentation</vt:lpstr>
      <vt:lpstr>Budget Request - A Different Type of  Bill</vt:lpstr>
      <vt:lpstr>Why is Budget Advocacy Important</vt:lpstr>
      <vt:lpstr>Budget Advocacy Challenges 2024 and Beyond</vt:lpstr>
      <vt:lpstr>Continuing vs. 1 Time Budget Request</vt:lpstr>
      <vt:lpstr>Is 25 million over 5 years a lot of money?</vt:lpstr>
      <vt:lpstr>Key Dates &amp; Key Procedure in the  CA State Budget Process</vt:lpstr>
      <vt:lpstr>How do we advocate for the budget?</vt:lpstr>
      <vt:lpstr>Timeline for Advocacy Activities</vt:lpstr>
      <vt:lpstr>Advocating for  LA County Budget Asks</vt:lpstr>
      <vt:lpstr>What Resources Make Up the $45.377 Billion LA County Budget?</vt:lpstr>
      <vt:lpstr>How is LA County's $45.377 Billion Budget Being Allocated?</vt:lpstr>
      <vt:lpstr>Key Dates &amp; Key Procedure in the  LA County Budget Process</vt:lpstr>
      <vt:lpstr>How Advocates can Engage in the LA County Budget Process </vt:lpstr>
      <vt:lpstr>When do we advocate?</vt:lpstr>
      <vt:lpstr>Q &amp; A</vt:lpstr>
      <vt:lpstr>Lets Practice!</vt:lpstr>
      <vt:lpstr>Meeting with BOS Kathryn Barger</vt:lpstr>
      <vt:lpstr>How are you doing?</vt:lpstr>
      <vt:lpstr>Do you believe we can build an alternative pathway to justice?  </vt:lpstr>
      <vt:lpstr>SLIDES TO DELETE</vt:lpstr>
      <vt:lpstr>Overview of California 2024 – 25 State Budget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Martinez, Anabel</dc:creator>
  <cp:lastModifiedBy>Bustos, Paloma</cp:lastModifiedBy>
  <cp:revision>514</cp:revision>
  <dcterms:created xsi:type="dcterms:W3CDTF">2024-06-12T22:48:50Z</dcterms:created>
  <dcterms:modified xsi:type="dcterms:W3CDTF">2025-04-26T00:19:10Z</dcterms:modified>
</cp:coreProperties>
</file>